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6" r:id="rId2"/>
    <p:sldId id="314" r:id="rId3"/>
    <p:sldId id="327" r:id="rId4"/>
    <p:sldId id="321" r:id="rId5"/>
    <p:sldId id="323" r:id="rId6"/>
    <p:sldId id="324" r:id="rId7"/>
    <p:sldId id="325" r:id="rId8"/>
    <p:sldId id="326" r:id="rId9"/>
    <p:sldId id="328" r:id="rId10"/>
    <p:sldId id="329" r:id="rId11"/>
    <p:sldId id="331" r:id="rId12"/>
    <p:sldId id="333" r:id="rId13"/>
    <p:sldId id="335" r:id="rId14"/>
    <p:sldId id="336" r:id="rId15"/>
    <p:sldId id="332" r:id="rId16"/>
    <p:sldId id="370" r:id="rId17"/>
    <p:sldId id="295" r:id="rId18"/>
    <p:sldId id="340" r:id="rId19"/>
    <p:sldId id="341" r:id="rId20"/>
    <p:sldId id="343" r:id="rId21"/>
    <p:sldId id="367" r:id="rId22"/>
    <p:sldId id="349" r:id="rId23"/>
    <p:sldId id="377" r:id="rId24"/>
    <p:sldId id="347" r:id="rId25"/>
    <p:sldId id="379" r:id="rId26"/>
    <p:sldId id="345" r:id="rId27"/>
    <p:sldId id="361" r:id="rId28"/>
    <p:sldId id="362" r:id="rId29"/>
    <p:sldId id="363" r:id="rId30"/>
    <p:sldId id="346" r:id="rId31"/>
    <p:sldId id="350" r:id="rId32"/>
    <p:sldId id="348" r:id="rId33"/>
    <p:sldId id="365" r:id="rId34"/>
    <p:sldId id="366" r:id="rId35"/>
    <p:sldId id="359" r:id="rId36"/>
    <p:sldId id="371" r:id="rId37"/>
    <p:sldId id="369" r:id="rId38"/>
    <p:sldId id="354" r:id="rId39"/>
    <p:sldId id="372" r:id="rId40"/>
    <p:sldId id="373" r:id="rId41"/>
    <p:sldId id="299" r:id="rId42"/>
    <p:sldId id="374" r:id="rId43"/>
  </p:sldIdLst>
  <p:sldSz cx="12192000" cy="6858000"/>
  <p:notesSz cx="6858000" cy="9144000"/>
  <p:embeddedFontLst>
    <p:embeddedFont>
      <p:font typeface="나눔스퀘어라운드 Bold" panose="020B0600000101010101" charset="-127"/>
      <p:bold r:id="rId45"/>
    </p:embeddedFont>
    <p:embeddedFont>
      <p:font typeface="나눔스퀘어라운드 Regular" panose="020B0600000101010101" charset="-127"/>
      <p:regular r:id="rId46"/>
    </p:embeddedFont>
    <p:embeddedFont>
      <p:font typeface="나눔바른고딕 Light" panose="020B0603020101020101" pitchFamily="50" charset="-127"/>
      <p:regular r:id="rId47"/>
    </p:embeddedFont>
    <p:embeddedFont>
      <p:font typeface="나눔스퀘어_ac Bold" panose="020B0600000101010101" pitchFamily="50" charset="-127"/>
      <p:bold r:id="rId48"/>
    </p:embeddedFont>
    <p:embeddedFont>
      <p:font typeface="나눔스퀘어_ac ExtraBold" panose="020B0600000101010101" pitchFamily="50" charset="-127"/>
      <p:bold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4F61BD"/>
    <a:srgbClr val="000000"/>
    <a:srgbClr val="292B8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3816" autoAdjust="0"/>
  </p:normalViewPr>
  <p:slideViewPr>
    <p:cSldViewPr snapToGrid="0">
      <p:cViewPr varScale="1">
        <p:scale>
          <a:sx n="95" d="100"/>
          <a:sy n="95" d="100"/>
        </p:scale>
        <p:origin x="11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31385-0DA2-4C1A-B8D0-0A36BE96B6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E0300-91F8-4E7B-8C6F-E8749E700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641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81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114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142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 프로젝트 배경이랑 </a:t>
            </a:r>
            <a:r>
              <a:rPr lang="ko-KR" altLang="en-US" dirty="0" err="1"/>
              <a:t>안어울린다고</a:t>
            </a:r>
            <a:r>
              <a:rPr lang="ko-KR" altLang="en-US" dirty="0"/>
              <a:t> 순서 바꾸라 함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218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피드백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: ＂</a:t>
            </a:r>
            <a:r>
              <a:rPr lang="ko-KR" altLang="en-US" dirty="0"/>
              <a:t>이 만큼 철저하게 관리를 했다 </a:t>
            </a:r>
            <a:r>
              <a:rPr lang="en-US" altLang="ko-KR" dirty="0"/>
              <a:t>“ </a:t>
            </a:r>
            <a:r>
              <a:rPr lang="ko-KR" altLang="en-US" dirty="0"/>
              <a:t>라는 걸 보여줘라 </a:t>
            </a:r>
            <a:endParaRPr lang="en-US" altLang="ko-KR" dirty="0"/>
          </a:p>
          <a:p>
            <a:r>
              <a:rPr lang="ko-KR" altLang="en-US" dirty="0"/>
              <a:t>피드백</a:t>
            </a:r>
            <a:r>
              <a:rPr lang="en-US" altLang="ko-KR" dirty="0"/>
              <a:t>2: </a:t>
            </a:r>
            <a:r>
              <a:rPr lang="ko-KR" altLang="en-US" dirty="0"/>
              <a:t>저희는 일정관리를 </a:t>
            </a:r>
            <a:r>
              <a:rPr lang="ko-KR" altLang="en-US" dirty="0" err="1"/>
              <a:t>간트</a:t>
            </a:r>
            <a:r>
              <a:rPr lang="ko-KR" altLang="en-US" dirty="0"/>
              <a:t> 차트를 통해서 팀원 전체의 일정을 서로 모아봤습니다  중간점검을 </a:t>
            </a:r>
            <a:r>
              <a:rPr lang="en-US" altLang="ko-KR" dirty="0"/>
              <a:t>9.25</a:t>
            </a:r>
            <a:r>
              <a:rPr lang="ko-KR" altLang="en-US" dirty="0" err="1"/>
              <a:t>일날</a:t>
            </a:r>
            <a:r>
              <a:rPr lang="ko-KR" altLang="en-US" dirty="0"/>
              <a:t> 하고 데이터베이스 구축을 </a:t>
            </a:r>
            <a:r>
              <a:rPr lang="en-US" altLang="ko-KR" dirty="0"/>
              <a:t>9.11</a:t>
            </a:r>
            <a:r>
              <a:rPr lang="ko-KR" altLang="en-US" dirty="0"/>
              <a:t>날 마쳤습니다 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ko-KR" altLang="en-US" dirty="0"/>
              <a:t>그리고 가장 중요한 컨베이어 및 거치대 제작을 통해서 테스트 하고 디버깅하는 작업을 </a:t>
            </a:r>
            <a:r>
              <a:rPr lang="en-US" altLang="ko-KR" dirty="0"/>
              <a:t>10</a:t>
            </a:r>
            <a:r>
              <a:rPr lang="ko-KR" altLang="en-US" dirty="0"/>
              <a:t>월 땡땡 까지 마친 </a:t>
            </a:r>
            <a:r>
              <a:rPr lang="ko-KR" altLang="en-US" dirty="0" err="1"/>
              <a:t>간트</a:t>
            </a:r>
            <a:r>
              <a:rPr lang="ko-KR" altLang="en-US" dirty="0"/>
              <a:t> 차트입니다 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 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777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218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 </a:t>
            </a:r>
            <a:r>
              <a:rPr lang="en-US" altLang="ko-KR" dirty="0"/>
              <a:t>‘</a:t>
            </a:r>
            <a:r>
              <a:rPr lang="ko-KR" altLang="en-US" dirty="0"/>
              <a:t>물건위치</a:t>
            </a:r>
            <a:r>
              <a:rPr lang="en-US" altLang="ko-KR" dirty="0"/>
              <a:t>’</a:t>
            </a:r>
            <a:r>
              <a:rPr lang="ko-KR" altLang="en-US" dirty="0"/>
              <a:t>로 오타 수정해야함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227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268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개발에 사용된 툴과 프로그램입니다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가장 많이 사용된 툴은 </a:t>
            </a:r>
            <a:r>
              <a:rPr lang="en-US" altLang="ko-KR" dirty="0"/>
              <a:t>C#</a:t>
            </a:r>
            <a:r>
              <a:rPr lang="ko-KR" altLang="en-US" dirty="0"/>
              <a:t>과 </a:t>
            </a:r>
            <a:r>
              <a:rPr lang="ko-KR" altLang="en-US" dirty="0" err="1"/>
              <a:t>파이썬을</a:t>
            </a:r>
            <a:r>
              <a:rPr lang="ko-KR" altLang="en-US" baseline="0" dirty="0"/>
              <a:t> 이용하였습니다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C#</a:t>
            </a:r>
            <a:r>
              <a:rPr lang="ko-KR" altLang="en-US" baseline="0" dirty="0"/>
              <a:t>은 </a:t>
            </a:r>
            <a:r>
              <a:rPr lang="en-US" altLang="ko-KR" baseline="0" dirty="0" err="1"/>
              <a:t>ui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서버에 사용되었고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파이썬은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라즈베리파이에</a:t>
            </a:r>
            <a:r>
              <a:rPr lang="ko-KR" altLang="en-US" baseline="0" dirty="0"/>
              <a:t> 사용되었습니다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160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수행한 일 작성</a:t>
            </a:r>
            <a:endParaRPr lang="en-US" altLang="ko-KR" dirty="0"/>
          </a:p>
          <a:p>
            <a:r>
              <a:rPr lang="ko-KR" altLang="en-US" dirty="0"/>
              <a:t>이미지 송신</a:t>
            </a:r>
            <a:r>
              <a:rPr lang="en-US" altLang="ko-KR" dirty="0"/>
              <a:t>….</a:t>
            </a:r>
          </a:p>
          <a:p>
            <a:endParaRPr lang="en-US" altLang="ko-KR" dirty="0"/>
          </a:p>
          <a:p>
            <a:r>
              <a:rPr lang="ko-KR" altLang="en-US" dirty="0"/>
              <a:t>불량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qr</a:t>
            </a:r>
            <a:r>
              <a:rPr lang="en-US" altLang="ko-KR" baseline="0" dirty="0"/>
              <a:t> </a:t>
            </a:r>
            <a:r>
              <a:rPr lang="ko-KR" altLang="en-US" baseline="0" dirty="0"/>
              <a:t>식별 사진 찍어서 그것에 대한 설명</a:t>
            </a:r>
            <a:endParaRPr lang="en-US" altLang="ko-KR" baseline="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754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수행한 일 작성</a:t>
            </a:r>
            <a:endParaRPr lang="en-US" altLang="ko-KR" dirty="0"/>
          </a:p>
          <a:p>
            <a:r>
              <a:rPr lang="ko-KR" altLang="en-US" dirty="0"/>
              <a:t>이미지 송신</a:t>
            </a:r>
            <a:r>
              <a:rPr lang="en-US" altLang="ko-KR" dirty="0"/>
              <a:t>….</a:t>
            </a:r>
          </a:p>
          <a:p>
            <a:endParaRPr lang="en-US" altLang="ko-KR" dirty="0"/>
          </a:p>
          <a:p>
            <a:r>
              <a:rPr lang="ko-KR" altLang="en-US" dirty="0"/>
              <a:t>불량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qr</a:t>
            </a:r>
            <a:r>
              <a:rPr lang="en-US" altLang="ko-KR" baseline="0" dirty="0"/>
              <a:t> </a:t>
            </a:r>
            <a:r>
              <a:rPr lang="ko-KR" altLang="en-US" baseline="0" dirty="0"/>
              <a:t>식별 사진 찍어서 그것에 대한 설명</a:t>
            </a:r>
            <a:endParaRPr lang="en-US" altLang="ko-KR" baseline="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96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337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수행한 일 작성</a:t>
            </a:r>
            <a:endParaRPr lang="en-US" altLang="ko-KR" dirty="0"/>
          </a:p>
          <a:p>
            <a:r>
              <a:rPr lang="ko-KR" altLang="en-US" dirty="0"/>
              <a:t>이미지 송신</a:t>
            </a:r>
            <a:r>
              <a:rPr lang="en-US" altLang="ko-KR" dirty="0"/>
              <a:t>….</a:t>
            </a:r>
          </a:p>
          <a:p>
            <a:endParaRPr lang="en-US" altLang="ko-KR" dirty="0"/>
          </a:p>
          <a:p>
            <a:r>
              <a:rPr lang="ko-KR" altLang="en-US" dirty="0"/>
              <a:t>불량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qr</a:t>
            </a:r>
            <a:r>
              <a:rPr lang="en-US" altLang="ko-KR" baseline="0" dirty="0"/>
              <a:t> </a:t>
            </a:r>
            <a:r>
              <a:rPr lang="ko-KR" altLang="en-US" baseline="0" dirty="0"/>
              <a:t>식별 사진 찍어서 그것에 대한 설명</a:t>
            </a:r>
            <a:endParaRPr lang="en-US" altLang="ko-KR" baseline="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088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수행한 일 작성</a:t>
            </a:r>
            <a:endParaRPr lang="en-US" altLang="ko-KR" dirty="0"/>
          </a:p>
          <a:p>
            <a:r>
              <a:rPr lang="ko-KR" altLang="en-US" dirty="0"/>
              <a:t>이미지 송신</a:t>
            </a:r>
            <a:r>
              <a:rPr lang="en-US" altLang="ko-KR" dirty="0"/>
              <a:t>….</a:t>
            </a:r>
          </a:p>
          <a:p>
            <a:endParaRPr lang="en-US" altLang="ko-KR" dirty="0"/>
          </a:p>
          <a:p>
            <a:r>
              <a:rPr lang="ko-KR" altLang="en-US" dirty="0"/>
              <a:t>불량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qr</a:t>
            </a:r>
            <a:r>
              <a:rPr lang="en-US" altLang="ko-KR" baseline="0" dirty="0"/>
              <a:t> </a:t>
            </a:r>
            <a:r>
              <a:rPr lang="ko-KR" altLang="en-US" baseline="0" dirty="0"/>
              <a:t>식별 사진 찍어서 그것에 대한 설명</a:t>
            </a:r>
            <a:endParaRPr lang="en-US" altLang="ko-KR" baseline="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032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클라이언트 이미지 추가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하드웨어 제어</a:t>
            </a:r>
            <a:endParaRPr lang="en-US" altLang="ko-KR" dirty="0"/>
          </a:p>
          <a:p>
            <a:r>
              <a:rPr lang="ko-KR" altLang="en-US" dirty="0"/>
              <a:t>모니터링</a:t>
            </a:r>
            <a:endParaRPr lang="en-US" altLang="ko-KR" dirty="0"/>
          </a:p>
          <a:p>
            <a:r>
              <a:rPr lang="ko-KR" altLang="en-US" dirty="0"/>
              <a:t>재고관리</a:t>
            </a:r>
            <a:endParaRPr lang="en-US" altLang="ko-KR" baseline="0" dirty="0"/>
          </a:p>
          <a:p>
            <a:r>
              <a:rPr lang="ko-KR" altLang="en-US" baseline="0" dirty="0"/>
              <a:t>에 대한 </a:t>
            </a:r>
            <a:r>
              <a:rPr lang="ko-KR" altLang="en-US" baseline="0" dirty="0" err="1"/>
              <a:t>윈폼</a:t>
            </a:r>
            <a:r>
              <a:rPr lang="ko-KR" altLang="en-US" baseline="0" dirty="0"/>
              <a:t> 이미지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그림을 바탕으로 글 적게</a:t>
            </a:r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66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분류할 제품을 선택하면 제품정보와 사진이 나오고 시작버튼을 눌러 분류작업을 시작할 수 있다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370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좌측은 정지상태의 모니터링 화면 우측은 시작을 </a:t>
            </a:r>
            <a:r>
              <a:rPr lang="ko-KR" altLang="en-US" dirty="0" err="1"/>
              <a:t>눌렀을때</a:t>
            </a:r>
            <a:r>
              <a:rPr lang="ko-KR" altLang="en-US" dirty="0"/>
              <a:t> 모니터링 화면이다</a:t>
            </a:r>
            <a:endParaRPr lang="en-US" altLang="ko-KR" dirty="0"/>
          </a:p>
          <a:p>
            <a:r>
              <a:rPr lang="ko-KR" altLang="en-US" baseline="0" dirty="0"/>
              <a:t>시작 후에 센서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카메라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컨베이어벨트 등이 </a:t>
            </a:r>
            <a:r>
              <a:rPr lang="ko-KR" altLang="en-US" baseline="0" dirty="0" err="1"/>
              <a:t>작동중이면</a:t>
            </a:r>
            <a:r>
              <a:rPr lang="ko-KR" altLang="en-US" baseline="0" dirty="0"/>
              <a:t> 상태가 </a:t>
            </a:r>
            <a:r>
              <a:rPr lang="en-US" altLang="ko-KR" baseline="0" dirty="0"/>
              <a:t>ON</a:t>
            </a:r>
            <a:r>
              <a:rPr lang="ko-KR" altLang="en-US" baseline="0" dirty="0"/>
              <a:t>으로 변경되고 상단의 작업중도 초록색으로 바뀐다</a:t>
            </a:r>
            <a:endParaRPr lang="en-US" altLang="ko-KR" baseline="0" dirty="0"/>
          </a:p>
          <a:p>
            <a:r>
              <a:rPr lang="ko-KR" altLang="en-US" baseline="0" dirty="0"/>
              <a:t>각각의 공정 진행상황이 표시가 된다 </a:t>
            </a:r>
            <a:r>
              <a:rPr lang="en-US" altLang="ko-KR" baseline="0" dirty="0"/>
              <a:t>. </a:t>
            </a:r>
            <a:r>
              <a:rPr lang="ko-KR" altLang="en-US" baseline="0" dirty="0"/>
              <a:t>현재는 시작한 상태이고 컨베이어가 돌면 카메라 센서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분류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완료 순차적으로 이동한다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006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좌측은 양품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오른쪽은 불량품 </a:t>
            </a:r>
            <a:r>
              <a:rPr lang="en-US" altLang="ko-KR" baseline="0" dirty="0"/>
              <a:t>DB</a:t>
            </a:r>
            <a:r>
              <a:rPr lang="ko-KR" altLang="en-US" baseline="0" dirty="0"/>
              <a:t>이다 </a:t>
            </a:r>
            <a:r>
              <a:rPr lang="en-US" altLang="ko-KR" baseline="0" dirty="0"/>
              <a:t>. </a:t>
            </a:r>
            <a:r>
              <a:rPr lang="ko-KR" altLang="en-US" baseline="0" dirty="0"/>
              <a:t>기본적으로 자동으로 업데이트가 되지만 업데이트버튼을 눌러서도 업데이트가 가능하다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오른쪽 그래프는 총 </a:t>
            </a:r>
            <a:r>
              <a:rPr lang="ko-KR" altLang="en-US" baseline="0" dirty="0" err="1"/>
              <a:t>수량중에</a:t>
            </a:r>
            <a:r>
              <a:rPr lang="ko-KR" altLang="en-US" baseline="0" dirty="0"/>
              <a:t> 양품과 불량품이 </a:t>
            </a:r>
            <a:r>
              <a:rPr lang="ko-KR" altLang="en-US" baseline="0" dirty="0" err="1"/>
              <a:t>어느정도인지</a:t>
            </a:r>
            <a:r>
              <a:rPr lang="ko-KR" altLang="en-US" baseline="0" dirty="0"/>
              <a:t> 개수와 퍼센트로 나타낸다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140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통신 프로토콜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762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통신 프로토콜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메시지 형식과 각 메시지에 대해 요구되는 적절한 동작을 통해 일정한 형태를 교정하는 규칙을 확립하였습니다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이로 인 해 오류 및 에러 검출</a:t>
            </a:r>
            <a:r>
              <a:rPr lang="en-US" altLang="ko-KR" dirty="0"/>
              <a:t>, </a:t>
            </a:r>
            <a:r>
              <a:rPr lang="ko-KR" altLang="en-US" dirty="0"/>
              <a:t>재전송이 필요할 경우 다시 요청할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5903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965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56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405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117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374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923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1765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720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764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238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56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박미경쌤</a:t>
            </a:r>
            <a:r>
              <a:rPr lang="en-US" altLang="ko-KR" dirty="0"/>
              <a:t>: </a:t>
            </a:r>
            <a:r>
              <a:rPr lang="ko-KR" altLang="en-US" dirty="0"/>
              <a:t>멘토님 </a:t>
            </a:r>
            <a:r>
              <a:rPr lang="ko-KR" altLang="en-US" dirty="0" err="1"/>
              <a:t>안넣어도</a:t>
            </a:r>
            <a:r>
              <a:rPr lang="ko-KR" altLang="en-US" dirty="0"/>
              <a:t> 말이라도 설명 해줘라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939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495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37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877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피드백 </a:t>
            </a:r>
            <a:r>
              <a:rPr lang="en-US" altLang="ko-KR" dirty="0"/>
              <a:t>: 2021</a:t>
            </a:r>
            <a:r>
              <a:rPr lang="ko-KR" altLang="en-US" dirty="0"/>
              <a:t>년이고 </a:t>
            </a:r>
            <a:r>
              <a:rPr lang="en-US" altLang="ko-KR" dirty="0"/>
              <a:t>2018</a:t>
            </a:r>
            <a:r>
              <a:rPr lang="ko-KR" altLang="en-US" dirty="0"/>
              <a:t>년이라    </a:t>
            </a:r>
            <a:r>
              <a:rPr lang="en-US" altLang="ko-KR" dirty="0"/>
              <a:t>18</a:t>
            </a:r>
            <a:r>
              <a:rPr lang="ko-KR" altLang="en-US" dirty="0"/>
              <a:t>년을 빼던가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피드백</a:t>
            </a:r>
            <a:r>
              <a:rPr lang="en-US" altLang="ko-KR" dirty="0"/>
              <a:t>2: 18</a:t>
            </a:r>
            <a:r>
              <a:rPr lang="ko-KR" altLang="en-US" dirty="0" err="1"/>
              <a:t>년꺼</a:t>
            </a:r>
            <a:r>
              <a:rPr lang="ko-KR" altLang="en-US" dirty="0"/>
              <a:t> 빼고 </a:t>
            </a:r>
            <a:r>
              <a:rPr lang="en-US" altLang="ko-KR" dirty="0"/>
              <a:t>21</a:t>
            </a:r>
            <a:r>
              <a:rPr lang="ko-KR" altLang="en-US" dirty="0" err="1"/>
              <a:t>년꺼</a:t>
            </a:r>
            <a:r>
              <a:rPr lang="ko-KR" altLang="en-US" dirty="0"/>
              <a:t> 올리고 </a:t>
            </a:r>
            <a:r>
              <a:rPr lang="en-US" altLang="ko-KR" dirty="0"/>
              <a:t>“</a:t>
            </a:r>
            <a:r>
              <a:rPr lang="ko-KR" altLang="en-US" dirty="0" err="1"/>
              <a:t>머신비전은</a:t>
            </a:r>
            <a:r>
              <a:rPr lang="ko-KR" altLang="en-US" dirty="0"/>
              <a:t> </a:t>
            </a:r>
            <a:r>
              <a:rPr lang="ko-KR" altLang="en-US" dirty="0" err="1"/>
              <a:t>뭔지</a:t>
            </a:r>
            <a:r>
              <a:rPr lang="ko-KR" altLang="en-US" dirty="0"/>
              <a:t> 설명하고 관련된 이슈는 </a:t>
            </a:r>
            <a:r>
              <a:rPr lang="ko-KR" altLang="en-US" dirty="0" err="1"/>
              <a:t>이런겁니다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505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E0300-91F8-4E7B-8C6F-E8749E70033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301D-605F-47F7-99E7-94E7035C6A92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8272" y="6356349"/>
            <a:ext cx="2743200" cy="365125"/>
          </a:xfrm>
        </p:spPr>
        <p:txBody>
          <a:bodyPr/>
          <a:lstStyle/>
          <a:p>
            <a:fld id="{858C4651-EF85-4C57-8273-AFC568D1CA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442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0C5AC-D671-4637-9CD1-911E0159BF21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891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442C-6FC9-4CB0-A23D-7592841D1E1E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8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ED857-BB3F-4AF7-9BA3-8634BF238A40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581400" y="6372975"/>
            <a:ext cx="2743200" cy="365125"/>
          </a:xfrm>
        </p:spPr>
        <p:txBody>
          <a:bodyPr/>
          <a:lstStyle/>
          <a:p>
            <a:fld id="{858C4651-EF85-4C57-8273-AFC568D1C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68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C2C0E-64CB-4DEA-A9E6-9A427A5402B3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40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9173-E8CE-49B4-B2CD-69F25AE6969B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83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910D-1712-406D-9D0B-8EAD1A26FC00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10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B16F-26A0-4E23-A5A4-E8FD3F62B9A1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4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BF7A-3563-4186-AD8C-68CFA3C63B80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7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DCE9-11FE-448D-8E65-F2200E830AD3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498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F9B80-B7C1-402F-9B6B-AE7B4FF3231F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4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CB529-CE53-4FEA-B526-5D9F585FEC3E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C4651-EF85-4C57-8273-AFC568D1C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58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6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6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3.png"/><Relationship Id="rId1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6.jpe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6.jpe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4.png"/><Relationship Id="rId3" Type="http://schemas.openxmlformats.org/officeDocument/2006/relationships/image" Target="../media/image6.jpe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3.png"/><Relationship Id="rId10" Type="http://schemas.openxmlformats.org/officeDocument/2006/relationships/image" Target="../media/image60.png"/><Relationship Id="rId4" Type="http://schemas.openxmlformats.org/officeDocument/2006/relationships/image" Target="../media/image2.png"/><Relationship Id="rId9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6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E8115-7BCD-46DE-8594-DC907FA87EE5}"/>
              </a:ext>
            </a:extLst>
          </p:cNvPr>
          <p:cNvSpPr/>
          <p:nvPr/>
        </p:nvSpPr>
        <p:spPr>
          <a:xfrm>
            <a:off x="0" y="6197120"/>
            <a:ext cx="12192000" cy="660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5"/>
          <p:cNvSpPr txBox="1"/>
          <p:nvPr/>
        </p:nvSpPr>
        <p:spPr>
          <a:xfrm>
            <a:off x="3875179" y="1869922"/>
            <a:ext cx="63762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6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Vision</a:t>
            </a:r>
            <a:r>
              <a:rPr lang="ko-KR" altLang="en-US" sz="26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이용한 </a:t>
            </a:r>
            <a:r>
              <a:rPr lang="en-US" altLang="ko-KR" sz="26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MES System</a:t>
            </a:r>
          </a:p>
        </p:txBody>
      </p:sp>
      <p:pic>
        <p:nvPicPr>
          <p:cNvPr id="4" name="Picture 2" descr="C:\Users\Moon\Downloads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354" y="6406167"/>
            <a:ext cx="1474727" cy="30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12"/>
          <p:cNvSpPr txBox="1"/>
          <p:nvPr/>
        </p:nvSpPr>
        <p:spPr>
          <a:xfrm>
            <a:off x="3399768" y="2653274"/>
            <a:ext cx="6739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캔 음료 분류 공정</a:t>
            </a:r>
            <a:endParaRPr lang="en-US" altLang="ko-KR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7D3EBC-3B00-42CE-B982-466DDE676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692" y="6340927"/>
            <a:ext cx="1984934" cy="4781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62C184-C781-4EBA-A8E6-D77AAF77E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012" y="6286496"/>
            <a:ext cx="1904016" cy="5228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79F72B-C6FB-44C7-8E4C-D9ABBA501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38912"/>
            <a:ext cx="2441325" cy="137649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531ECC-3FCD-4469-BA07-4429F69BA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285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659F45-25B0-4E2D-9FB5-C4196D9CED10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EA59FF4-05A5-4E20-B693-5216309DD584}"/>
              </a:ext>
            </a:extLst>
          </p:cNvPr>
          <p:cNvSpPr txBox="1"/>
          <p:nvPr/>
        </p:nvSpPr>
        <p:spPr>
          <a:xfrm>
            <a:off x="536872" y="204520"/>
            <a:ext cx="3394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배경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79D3C9-D850-41EF-90C2-C38C651D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93" y="2173491"/>
            <a:ext cx="8136509" cy="39219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99C271-1659-4330-8433-03ADE9F1A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953" y="2276409"/>
            <a:ext cx="1408735" cy="33559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623546-92EC-451E-BC33-5096326778AD}"/>
              </a:ext>
            </a:extLst>
          </p:cNvPr>
          <p:cNvSpPr txBox="1"/>
          <p:nvPr/>
        </p:nvSpPr>
        <p:spPr>
          <a:xfrm>
            <a:off x="804393" y="1438205"/>
            <a:ext cx="410020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증가하는 </a:t>
            </a:r>
            <a:r>
              <a:rPr lang="ko-KR" altLang="en-US" sz="2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스마트팩토리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수요</a:t>
            </a:r>
          </a:p>
        </p:txBody>
      </p:sp>
      <p:pic>
        <p:nvPicPr>
          <p:cNvPr id="10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20DE9CC1-63C1-4780-A311-DEA43DE2B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0DDA70-305D-4773-B950-BAB8F44AB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AD7FCE-AA56-4C86-A75A-FF23D68CF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0C3602-6120-4DA9-A2F4-F45E7D7323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55D6CD-DF3F-42F3-912D-7E1D81AAB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512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659F45-25B0-4E2D-9FB5-C4196D9CED10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EA59FF4-05A5-4E20-B693-5216309DD584}"/>
              </a:ext>
            </a:extLst>
          </p:cNvPr>
          <p:cNvSpPr txBox="1"/>
          <p:nvPr/>
        </p:nvSpPr>
        <p:spPr>
          <a:xfrm>
            <a:off x="536872" y="204520"/>
            <a:ext cx="3394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배경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F80B3C9D-34EE-474A-AEBC-8BA43112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007D21-1FF4-4CB1-AA6F-74429B464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C02E71-FE12-41D6-BA12-114F0E5AB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4D4D46-5AEA-474A-8B15-E6EA4DEDA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025" y="1380144"/>
            <a:ext cx="5690975" cy="46834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504646-9B95-46E2-AE30-8D23EFE82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B92A78-090D-450B-B4B3-D4B88E4E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4" name="그림 13" descr="텍스트, 실내, 사무실, 작업대이(가) 표시된 사진&#10;&#10;자동 생성된 설명">
            <a:extLst>
              <a:ext uri="{FF2B5EF4-FFF2-40B4-BE49-F238E27FC236}">
                <a16:creationId xmlns:a16="http://schemas.microsoft.com/office/drawing/2014/main" id="{E83784B6-A565-46A9-9D61-8E0DFD147C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380145"/>
            <a:ext cx="5409554" cy="46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81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5">
            <a:extLst>
              <a:ext uri="{FF2B5EF4-FFF2-40B4-BE49-F238E27FC236}">
                <a16:creationId xmlns:a16="http://schemas.microsoft.com/office/drawing/2014/main" id="{84DA450A-8E72-4D72-AD64-30CD9E0909CB}"/>
              </a:ext>
            </a:extLst>
          </p:cNvPr>
          <p:cNvSpPr txBox="1"/>
          <p:nvPr/>
        </p:nvSpPr>
        <p:spPr>
          <a:xfrm>
            <a:off x="1040199" y="1795076"/>
            <a:ext cx="3616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I.  </a:t>
            </a:r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lang="en-US" altLang="ko-KR" sz="3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57CE07D-7662-41B4-A594-38C71E6D5332}"/>
              </a:ext>
            </a:extLst>
          </p:cNvPr>
          <p:cNvSpPr/>
          <p:nvPr/>
        </p:nvSpPr>
        <p:spPr>
          <a:xfrm>
            <a:off x="1040200" y="4128441"/>
            <a:ext cx="10111600" cy="528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7F344F5-34AC-415F-923B-070E3D8E0D59}"/>
              </a:ext>
            </a:extLst>
          </p:cNvPr>
          <p:cNvSpPr/>
          <p:nvPr/>
        </p:nvSpPr>
        <p:spPr>
          <a:xfrm>
            <a:off x="2218471" y="4074096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9B205-438C-4E57-A7C6-22E3F24021CA}"/>
              </a:ext>
            </a:extLst>
          </p:cNvPr>
          <p:cNvSpPr/>
          <p:nvPr/>
        </p:nvSpPr>
        <p:spPr>
          <a:xfrm>
            <a:off x="4744343" y="4074806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719DED-18CA-4EC2-8FE1-6B662265FC23}"/>
              </a:ext>
            </a:extLst>
          </p:cNvPr>
          <p:cNvSpPr/>
          <p:nvPr/>
        </p:nvSpPr>
        <p:spPr>
          <a:xfrm>
            <a:off x="9810633" y="4070920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6F0291-6F96-4B2E-9BE2-C3179F4CD565}"/>
              </a:ext>
            </a:extLst>
          </p:cNvPr>
          <p:cNvSpPr/>
          <p:nvPr/>
        </p:nvSpPr>
        <p:spPr>
          <a:xfrm>
            <a:off x="7277358" y="4074096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4A667F73-FBCD-4F0F-A7E6-CC76CFE55B5C}"/>
              </a:ext>
            </a:extLst>
          </p:cNvPr>
          <p:cNvSpPr txBox="1"/>
          <p:nvPr/>
        </p:nvSpPr>
        <p:spPr>
          <a:xfrm>
            <a:off x="3876712" y="4480472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II. 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기술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DA4FDE-73A0-409A-822B-9EA7855FFC0E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592991F-5CC9-4B38-BC0A-65B5BDDECEB7}"/>
              </a:ext>
            </a:extLst>
          </p:cNvPr>
          <p:cNvSpPr/>
          <p:nvPr/>
        </p:nvSpPr>
        <p:spPr>
          <a:xfrm>
            <a:off x="1575884" y="2719803"/>
            <a:ext cx="87549" cy="8754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281C13-12BC-4C92-A102-8D334C88D1B1}"/>
              </a:ext>
            </a:extLst>
          </p:cNvPr>
          <p:cNvSpPr txBox="1"/>
          <p:nvPr/>
        </p:nvSpPr>
        <p:spPr>
          <a:xfrm>
            <a:off x="1822565" y="2586606"/>
            <a:ext cx="207360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7E7591-4184-4F39-B3D7-3320D9B5FD5D}"/>
              </a:ext>
            </a:extLst>
          </p:cNvPr>
          <p:cNvSpPr txBox="1"/>
          <p:nvPr/>
        </p:nvSpPr>
        <p:spPr>
          <a:xfrm>
            <a:off x="1803107" y="3104225"/>
            <a:ext cx="207360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</a:t>
            </a:r>
            <a:r>
              <a:rPr lang="en-US" altLang="ko-KR" sz="17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7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4DC0BB-6AD8-4C37-85EB-E579E4A0C941}"/>
              </a:ext>
            </a:extLst>
          </p:cNvPr>
          <p:cNvSpPr txBox="1"/>
          <p:nvPr/>
        </p:nvSpPr>
        <p:spPr>
          <a:xfrm>
            <a:off x="1783652" y="3580518"/>
            <a:ext cx="2073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목표 및 일정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D155F92-CBF5-40C1-BD7D-6B4919EB6C6D}"/>
              </a:ext>
            </a:extLst>
          </p:cNvPr>
          <p:cNvSpPr/>
          <p:nvPr/>
        </p:nvSpPr>
        <p:spPr>
          <a:xfrm>
            <a:off x="1575884" y="3252260"/>
            <a:ext cx="87549" cy="8754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19E9F7A-7A87-40B7-BBBC-38B935FF2D58}"/>
              </a:ext>
            </a:extLst>
          </p:cNvPr>
          <p:cNvSpPr/>
          <p:nvPr/>
        </p:nvSpPr>
        <p:spPr>
          <a:xfrm rot="5400000">
            <a:off x="1545377" y="3695757"/>
            <a:ext cx="160270" cy="13816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09B5B3BE-9444-43CB-954A-6C901D1D5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C51BC5F-A09B-44F2-BE2B-2AD780606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36A8F9F-D3E5-4662-A206-83FAC84C9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sp>
        <p:nvSpPr>
          <p:cNvPr id="30" name="TextBox 5">
            <a:extLst>
              <a:ext uri="{FF2B5EF4-FFF2-40B4-BE49-F238E27FC236}">
                <a16:creationId xmlns:a16="http://schemas.microsoft.com/office/drawing/2014/main" id="{3FFAB838-B973-4C37-968C-B1762BB150AA}"/>
              </a:ext>
            </a:extLst>
          </p:cNvPr>
          <p:cNvSpPr txBox="1"/>
          <p:nvPr/>
        </p:nvSpPr>
        <p:spPr>
          <a:xfrm>
            <a:off x="6207294" y="3448084"/>
            <a:ext cx="2449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III. 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결과물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C382BE64-4FAA-4596-ABA7-F4BB7E3F77A4}"/>
              </a:ext>
            </a:extLst>
          </p:cNvPr>
          <p:cNvSpPr txBox="1"/>
          <p:nvPr/>
        </p:nvSpPr>
        <p:spPr>
          <a:xfrm>
            <a:off x="8740569" y="4480472"/>
            <a:ext cx="2300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IV. 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결론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452A8F7-FE58-4830-9D6D-33251B0B8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D50AD-EFF2-4987-9150-193758A49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24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659F45-25B0-4E2D-9FB5-C4196D9CED10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EA59FF4-05A5-4E20-B693-5216309DD584}"/>
              </a:ext>
            </a:extLst>
          </p:cNvPr>
          <p:cNvSpPr txBox="1"/>
          <p:nvPr/>
        </p:nvSpPr>
        <p:spPr>
          <a:xfrm>
            <a:off x="536872" y="204520"/>
            <a:ext cx="3394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목표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AA719-7409-4CC7-BE94-78602572728D}"/>
              </a:ext>
            </a:extLst>
          </p:cNvPr>
          <p:cNvSpPr txBox="1"/>
          <p:nvPr/>
        </p:nvSpPr>
        <p:spPr>
          <a:xfrm>
            <a:off x="804393" y="1438205"/>
            <a:ext cx="410020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MES 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</a:t>
            </a:r>
          </a:p>
        </p:txBody>
      </p:sp>
      <p:pic>
        <p:nvPicPr>
          <p:cNvPr id="11" name="그림 10" descr="텍스트, 시청, 게이지이(가) 표시된 사진&#10;&#10;자동 생성된 설명">
            <a:extLst>
              <a:ext uri="{FF2B5EF4-FFF2-40B4-BE49-F238E27FC236}">
                <a16:creationId xmlns:a16="http://schemas.microsoft.com/office/drawing/2014/main" id="{CA57A977-01AA-43E0-BA5A-55F9EDB94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131" y="2013482"/>
            <a:ext cx="4307567" cy="1415518"/>
          </a:xfrm>
          <a:prstGeom prst="rect">
            <a:avLst/>
          </a:prstGeom>
        </p:spPr>
      </p:pic>
      <p:sp>
        <p:nvSpPr>
          <p:cNvPr id="12" name="TextBox 13">
            <a:extLst>
              <a:ext uri="{FF2B5EF4-FFF2-40B4-BE49-F238E27FC236}">
                <a16:creationId xmlns:a16="http://schemas.microsoft.com/office/drawing/2014/main" id="{05364EC1-8206-4030-9D68-1B8FF7FD4722}"/>
              </a:ext>
            </a:extLst>
          </p:cNvPr>
          <p:cNvSpPr txBox="1"/>
          <p:nvPr/>
        </p:nvSpPr>
        <p:spPr>
          <a:xfrm>
            <a:off x="1720392" y="3688422"/>
            <a:ext cx="8906858" cy="2103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MES(</a:t>
            </a:r>
            <a:r>
              <a:rPr lang="ko-KR" altLang="en-US" sz="3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생산관리 시스템</a:t>
            </a:r>
            <a:r>
              <a:rPr lang="en-US" altLang="ko-KR" sz="3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</a:t>
            </a:r>
            <a:r>
              <a:rPr lang="en-US" altLang="ko-K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이용하여 </a:t>
            </a:r>
            <a:endParaRPr lang="en-US" altLang="ko-K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생산과정을 </a:t>
            </a:r>
            <a:r>
              <a:rPr lang="ko-KR" altLang="en-US" sz="3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전산화</a:t>
            </a:r>
            <a:r>
              <a:rPr lang="en-US" altLang="ko-KR" sz="3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자동화 </a:t>
            </a:r>
            <a:r>
              <a:rPr lang="ko-KR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시켜서 </a:t>
            </a:r>
            <a:endParaRPr lang="en-US" altLang="ko-K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실시간으로 </a:t>
            </a:r>
            <a:r>
              <a:rPr lang="ko-KR" altLang="en-US" sz="3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모니터링하고 관리</a:t>
            </a:r>
            <a:r>
              <a:rPr lang="ko-KR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pic>
        <p:nvPicPr>
          <p:cNvPr id="13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A217A286-BAA8-435F-AFC3-436389DA4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F69131-772E-498A-90CA-7321AA791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8760752-B9DD-46E2-AC7C-A6BB4FA40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39F75A-5629-432F-9C4F-AFD3C37ADF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59C353-32F3-4B8C-AABE-C9CF23811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29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659F45-25B0-4E2D-9FB5-C4196D9CED10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EA59FF4-05A5-4E20-B693-5216309DD584}"/>
              </a:ext>
            </a:extLst>
          </p:cNvPr>
          <p:cNvSpPr txBox="1"/>
          <p:nvPr/>
        </p:nvSpPr>
        <p:spPr>
          <a:xfrm>
            <a:off x="536872" y="204520"/>
            <a:ext cx="3394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목표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AA719-7409-4CC7-BE94-78602572728D}"/>
              </a:ext>
            </a:extLst>
          </p:cNvPr>
          <p:cNvSpPr txBox="1"/>
          <p:nvPr/>
        </p:nvSpPr>
        <p:spPr>
          <a:xfrm>
            <a:off x="804393" y="1438205"/>
            <a:ext cx="410020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MES 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E272B8-4E90-419B-A14B-47B32E374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61" y="2839643"/>
            <a:ext cx="3578308" cy="26296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0707F35-212E-4893-A2C5-BEAFC501A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125" y="2500728"/>
            <a:ext cx="3373190" cy="2775652"/>
          </a:xfrm>
          <a:prstGeom prst="rect">
            <a:avLst/>
          </a:prstGeom>
        </p:spPr>
      </p:pic>
      <p:sp>
        <p:nvSpPr>
          <p:cNvPr id="18" name="화살표: 왼쪽/오른쪽 17">
            <a:extLst>
              <a:ext uri="{FF2B5EF4-FFF2-40B4-BE49-F238E27FC236}">
                <a16:creationId xmlns:a16="http://schemas.microsoft.com/office/drawing/2014/main" id="{5B0EE097-9213-4B8B-BCBD-8735ED89188F}"/>
              </a:ext>
            </a:extLst>
          </p:cNvPr>
          <p:cNvSpPr/>
          <p:nvPr/>
        </p:nvSpPr>
        <p:spPr>
          <a:xfrm>
            <a:off x="5744240" y="3470752"/>
            <a:ext cx="1592476" cy="641960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35A1AFBF-1723-4253-BF7E-62CD2F8E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2EE6EC8-ECB5-417B-9F47-738D7F359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12BE6E9-138A-4344-97A4-BFD2BF5941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1BF50A-F104-4BB5-9B61-BF95736420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1E0B16-504E-43B6-9FCB-14873EB0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1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659F45-25B0-4E2D-9FB5-C4196D9CED10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EA59FF4-05A5-4E20-B693-5216309DD584}"/>
              </a:ext>
            </a:extLst>
          </p:cNvPr>
          <p:cNvSpPr txBox="1"/>
          <p:nvPr/>
        </p:nvSpPr>
        <p:spPr>
          <a:xfrm>
            <a:off x="536872" y="204520"/>
            <a:ext cx="3394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배경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64F554F2-38BD-4C80-B4D1-0527B001E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351A14-A36B-457B-AEDB-9B38B3EA3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93FECC-DC91-41FB-8D78-4F2691A5A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C62728-46FC-4A94-B676-360D177D6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616" y="1167558"/>
            <a:ext cx="8949306" cy="47938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0DE86F-B691-4C11-AB80-CEE497CBB1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6F1321-9B79-42BB-825E-F8A3C0B2B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612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659F45-25B0-4E2D-9FB5-C4196D9CED10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EA59FF4-05A5-4E20-B693-5216309DD584}"/>
              </a:ext>
            </a:extLst>
          </p:cNvPr>
          <p:cNvSpPr txBox="1"/>
          <p:nvPr/>
        </p:nvSpPr>
        <p:spPr>
          <a:xfrm>
            <a:off x="536872" y="204520"/>
            <a:ext cx="3394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일정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9541AA1-A5F3-4A62-9C62-DDCCBC4D875F}"/>
              </a:ext>
            </a:extLst>
          </p:cNvPr>
          <p:cNvCxnSpPr/>
          <p:nvPr/>
        </p:nvCxnSpPr>
        <p:spPr>
          <a:xfrm>
            <a:off x="-82296" y="3547872"/>
            <a:ext cx="12274296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F15F2B9-B916-4EE6-A712-7647A927A13A}"/>
              </a:ext>
            </a:extLst>
          </p:cNvPr>
          <p:cNvSpPr txBox="1"/>
          <p:nvPr/>
        </p:nvSpPr>
        <p:spPr>
          <a:xfrm>
            <a:off x="628127" y="4120644"/>
            <a:ext cx="16530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개요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요구사항 분석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8CCA23-E30F-4E6A-82BF-FD3D718FD84E}"/>
              </a:ext>
            </a:extLst>
          </p:cNvPr>
          <p:cNvSpPr txBox="1"/>
          <p:nvPr/>
        </p:nvSpPr>
        <p:spPr>
          <a:xfrm>
            <a:off x="2547907" y="242220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데이터베이스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DB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서버 구축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및 설계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C82A8A-9489-455E-86F6-F6EF556DD91D}"/>
              </a:ext>
            </a:extLst>
          </p:cNvPr>
          <p:cNvSpPr txBox="1"/>
          <p:nvPr/>
        </p:nvSpPr>
        <p:spPr>
          <a:xfrm>
            <a:off x="5115021" y="4119713"/>
            <a:ext cx="14991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클라이언트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통신 및 기능 개발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AFBFE-6C6F-4CAC-88A1-C430FBA74F9C}"/>
              </a:ext>
            </a:extLst>
          </p:cNvPr>
          <p:cNvSpPr txBox="1"/>
          <p:nvPr/>
        </p:nvSpPr>
        <p:spPr>
          <a:xfrm>
            <a:off x="7101853" y="2422209"/>
            <a:ext cx="216277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서버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통신 프로토콜 정의 및 개발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EECDA3-8E3D-4269-BFE0-289683AC139B}"/>
              </a:ext>
            </a:extLst>
          </p:cNvPr>
          <p:cNvSpPr txBox="1"/>
          <p:nvPr/>
        </p:nvSpPr>
        <p:spPr>
          <a:xfrm>
            <a:off x="9559504" y="4119713"/>
            <a:ext cx="146386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하드웨어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통신 및 기능 개발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0A07022-E366-419E-831E-58F14E86C191}"/>
              </a:ext>
            </a:extLst>
          </p:cNvPr>
          <p:cNvSpPr/>
          <p:nvPr/>
        </p:nvSpPr>
        <p:spPr>
          <a:xfrm>
            <a:off x="3381342" y="3297496"/>
            <a:ext cx="98355" cy="9835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38D5758-A868-4D18-B911-60D7F55F1BBD}"/>
              </a:ext>
            </a:extLst>
          </p:cNvPr>
          <p:cNvSpPr/>
          <p:nvPr/>
        </p:nvSpPr>
        <p:spPr>
          <a:xfrm>
            <a:off x="1405459" y="3676109"/>
            <a:ext cx="98355" cy="9835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25317CF-7274-438A-A6A4-8E8E3978DB3C}"/>
              </a:ext>
            </a:extLst>
          </p:cNvPr>
          <p:cNvSpPr/>
          <p:nvPr/>
        </p:nvSpPr>
        <p:spPr>
          <a:xfrm>
            <a:off x="5775695" y="3675178"/>
            <a:ext cx="98355" cy="9835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FCCBEE2-8421-46E3-ABB1-E4BF39768082}"/>
              </a:ext>
            </a:extLst>
          </p:cNvPr>
          <p:cNvSpPr/>
          <p:nvPr/>
        </p:nvSpPr>
        <p:spPr>
          <a:xfrm>
            <a:off x="8134062" y="3297496"/>
            <a:ext cx="98355" cy="9835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A823295-C5A8-4183-A5B4-EDD0D7A7593E}"/>
              </a:ext>
            </a:extLst>
          </p:cNvPr>
          <p:cNvSpPr/>
          <p:nvPr/>
        </p:nvSpPr>
        <p:spPr>
          <a:xfrm>
            <a:off x="10242258" y="3675177"/>
            <a:ext cx="98355" cy="9835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46CD35-989F-430F-9AFB-8F0A5F032EE3}"/>
              </a:ext>
            </a:extLst>
          </p:cNvPr>
          <p:cNvSpPr txBox="1"/>
          <p:nvPr/>
        </p:nvSpPr>
        <p:spPr>
          <a:xfrm>
            <a:off x="1705448" y="3568207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08.08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01E665-B0B8-4E52-B1AB-32CAEA8A5FDE}"/>
              </a:ext>
            </a:extLst>
          </p:cNvPr>
          <p:cNvSpPr txBox="1"/>
          <p:nvPr/>
        </p:nvSpPr>
        <p:spPr>
          <a:xfrm>
            <a:off x="3931421" y="317739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09.11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33C65C-CCD8-4A11-A30C-98EA2165E35F}"/>
              </a:ext>
            </a:extLst>
          </p:cNvPr>
          <p:cNvSpPr txBox="1"/>
          <p:nvPr/>
        </p:nvSpPr>
        <p:spPr>
          <a:xfrm>
            <a:off x="6469033" y="358428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10.02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1F3413-803E-402C-A0D2-7E1CD660489A}"/>
              </a:ext>
            </a:extLst>
          </p:cNvPr>
          <p:cNvSpPr txBox="1"/>
          <p:nvPr/>
        </p:nvSpPr>
        <p:spPr>
          <a:xfrm>
            <a:off x="8851345" y="3161327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10.01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92B8A2-1B9A-431A-A538-2F02BA102A8A}"/>
              </a:ext>
            </a:extLst>
          </p:cNvPr>
          <p:cNvSpPr txBox="1"/>
          <p:nvPr/>
        </p:nvSpPr>
        <p:spPr>
          <a:xfrm>
            <a:off x="10917817" y="358886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10.02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0B3842-00D0-4531-ABDB-9D0AD3F8F89C}"/>
              </a:ext>
            </a:extLst>
          </p:cNvPr>
          <p:cNvSpPr txBox="1"/>
          <p:nvPr/>
        </p:nvSpPr>
        <p:spPr>
          <a:xfrm>
            <a:off x="543969" y="1732208"/>
            <a:ext cx="88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3EF5EF8-A9E9-4AE9-89DD-5122016DAA6E}"/>
              </a:ext>
            </a:extLst>
          </p:cNvPr>
          <p:cNvCxnSpPr/>
          <p:nvPr/>
        </p:nvCxnSpPr>
        <p:spPr>
          <a:xfrm>
            <a:off x="543969" y="1732208"/>
            <a:ext cx="0" cy="3693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5DF4642-91A1-4078-9CCB-B18F1DBCCFCA}"/>
              </a:ext>
            </a:extLst>
          </p:cNvPr>
          <p:cNvSpPr txBox="1"/>
          <p:nvPr/>
        </p:nvSpPr>
        <p:spPr>
          <a:xfrm>
            <a:off x="543969" y="224357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END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102C08F-EE99-4876-83E5-0A88D1779202}"/>
              </a:ext>
            </a:extLst>
          </p:cNvPr>
          <p:cNvCxnSpPr/>
          <p:nvPr/>
        </p:nvCxnSpPr>
        <p:spPr>
          <a:xfrm>
            <a:off x="543969" y="2243570"/>
            <a:ext cx="0" cy="369332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139AA3E-FBB3-4080-B0AA-A2156617E995}"/>
              </a:ext>
            </a:extLst>
          </p:cNvPr>
          <p:cNvCxnSpPr/>
          <p:nvPr/>
        </p:nvCxnSpPr>
        <p:spPr>
          <a:xfrm>
            <a:off x="975689" y="3547872"/>
            <a:ext cx="79395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0DE296F-3E52-4B87-9CB8-D80E79CB0663}"/>
              </a:ext>
            </a:extLst>
          </p:cNvPr>
          <p:cNvCxnSpPr/>
          <p:nvPr/>
        </p:nvCxnSpPr>
        <p:spPr>
          <a:xfrm>
            <a:off x="1762073" y="3547872"/>
            <a:ext cx="27274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9122FDA-C8C8-4041-900E-D1B1F1E194B6}"/>
              </a:ext>
            </a:extLst>
          </p:cNvPr>
          <p:cNvCxnSpPr/>
          <p:nvPr/>
        </p:nvCxnSpPr>
        <p:spPr>
          <a:xfrm>
            <a:off x="2991939" y="3547872"/>
            <a:ext cx="1111631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C8891C3-9A11-4D1C-BB79-26EB88C8794D}"/>
              </a:ext>
            </a:extLst>
          </p:cNvPr>
          <p:cNvCxnSpPr>
            <a:cxnSpLocks/>
          </p:cNvCxnSpPr>
          <p:nvPr/>
        </p:nvCxnSpPr>
        <p:spPr>
          <a:xfrm>
            <a:off x="2703007" y="3547872"/>
            <a:ext cx="1153675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84E379A-8DB5-4661-87D9-08DE1FC19B49}"/>
              </a:ext>
            </a:extLst>
          </p:cNvPr>
          <p:cNvCxnSpPr/>
          <p:nvPr/>
        </p:nvCxnSpPr>
        <p:spPr>
          <a:xfrm>
            <a:off x="5791423" y="3547872"/>
            <a:ext cx="1111631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15AC9A0-7FDD-47D7-9E62-33841C62FF81}"/>
              </a:ext>
            </a:extLst>
          </p:cNvPr>
          <p:cNvCxnSpPr/>
          <p:nvPr/>
        </p:nvCxnSpPr>
        <p:spPr>
          <a:xfrm>
            <a:off x="5005039" y="3547872"/>
            <a:ext cx="1651127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4CFC36F-AD45-4494-AEC6-79C8E84BC05F}"/>
              </a:ext>
            </a:extLst>
          </p:cNvPr>
          <p:cNvCxnSpPr/>
          <p:nvPr/>
        </p:nvCxnSpPr>
        <p:spPr>
          <a:xfrm>
            <a:off x="8094882" y="3547872"/>
            <a:ext cx="1111631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C3A6744-7AB8-4734-90A2-28083979C3EA}"/>
              </a:ext>
            </a:extLst>
          </p:cNvPr>
          <p:cNvCxnSpPr/>
          <p:nvPr/>
        </p:nvCxnSpPr>
        <p:spPr>
          <a:xfrm>
            <a:off x="7308498" y="3547872"/>
            <a:ext cx="1651127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183A648-6AD3-4CD9-9443-D743ACE3CBDC}"/>
              </a:ext>
            </a:extLst>
          </p:cNvPr>
          <p:cNvCxnSpPr/>
          <p:nvPr/>
        </p:nvCxnSpPr>
        <p:spPr>
          <a:xfrm>
            <a:off x="10281636" y="3547872"/>
            <a:ext cx="1111631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0F871EA-C326-4C16-B29D-B951D56B6ED5}"/>
              </a:ext>
            </a:extLst>
          </p:cNvPr>
          <p:cNvCxnSpPr/>
          <p:nvPr/>
        </p:nvCxnSpPr>
        <p:spPr>
          <a:xfrm>
            <a:off x="9495252" y="3547872"/>
            <a:ext cx="1651127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EC04739-2C6D-4689-BCC3-ACDDEF780E4D}"/>
              </a:ext>
            </a:extLst>
          </p:cNvPr>
          <p:cNvSpPr txBox="1"/>
          <p:nvPr/>
        </p:nvSpPr>
        <p:spPr>
          <a:xfrm>
            <a:off x="619839" y="3556009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07.11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7656430-9D4C-4A51-ABE4-2135C9F0FC90}"/>
              </a:ext>
            </a:extLst>
          </p:cNvPr>
          <p:cNvSpPr txBox="1"/>
          <p:nvPr/>
        </p:nvSpPr>
        <p:spPr>
          <a:xfrm>
            <a:off x="2340718" y="3161328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08.09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4B9A46-4D95-4AD3-914C-BF2D9176B994}"/>
              </a:ext>
            </a:extLst>
          </p:cNvPr>
          <p:cNvSpPr txBox="1"/>
          <p:nvPr/>
        </p:nvSpPr>
        <p:spPr>
          <a:xfrm>
            <a:off x="4658582" y="3568207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08.21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3344648-9385-4ABA-A4BA-6F8E5AB8B9A1}"/>
              </a:ext>
            </a:extLst>
          </p:cNvPr>
          <p:cNvSpPr txBox="1"/>
          <p:nvPr/>
        </p:nvSpPr>
        <p:spPr>
          <a:xfrm>
            <a:off x="7047901" y="3161327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08.08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7FEF6D0-228C-4BCB-BDD7-A4EB7E6F9DA4}"/>
              </a:ext>
            </a:extLst>
          </p:cNvPr>
          <p:cNvSpPr txBox="1"/>
          <p:nvPr/>
        </p:nvSpPr>
        <p:spPr>
          <a:xfrm>
            <a:off x="9193746" y="3591147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08.12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0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45EF2FB7-5AE2-4AB3-BFD6-C017DA00B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7DCC89BD-39F8-4665-8174-58B4B7900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0D5E0945-04BD-4A47-AF76-C3DF7FDB1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58AB26DD-31B0-49EE-9018-5A0D0F19A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D86AF1-FA0C-4C22-ADE0-2E1C3CC7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777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C2DB833-82C6-4726-A05C-B01C6F3F4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59" y="1327210"/>
            <a:ext cx="9457240" cy="487732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0EE6BF-AA98-4B18-979D-1600CC4E02C8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F0B50A8F-40CE-42E6-BDF1-14D574D95B18}"/>
              </a:ext>
            </a:extLst>
          </p:cNvPr>
          <p:cNvSpPr txBox="1"/>
          <p:nvPr/>
        </p:nvSpPr>
        <p:spPr>
          <a:xfrm>
            <a:off x="536872" y="204520"/>
            <a:ext cx="3394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일정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75F0A07D-2C55-4764-9A47-A9DD147A6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47D4EF1-CB63-4E4C-A023-6C30C5181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C38E37B-7147-483C-BF50-88E938EFA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0F0577-3E40-4423-9D7A-4112C2062B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F1A30D-0021-40FB-8836-C0B0D0BF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581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57CE07D-7662-41B4-A594-38C71E6D5332}"/>
              </a:ext>
            </a:extLst>
          </p:cNvPr>
          <p:cNvSpPr/>
          <p:nvPr/>
        </p:nvSpPr>
        <p:spPr>
          <a:xfrm>
            <a:off x="1040200" y="3126485"/>
            <a:ext cx="10111600" cy="528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7F344F5-34AC-415F-923B-070E3D8E0D59}"/>
              </a:ext>
            </a:extLst>
          </p:cNvPr>
          <p:cNvSpPr/>
          <p:nvPr/>
        </p:nvSpPr>
        <p:spPr>
          <a:xfrm>
            <a:off x="2218471" y="3072140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9B205-438C-4E57-A7C6-22E3F24021CA}"/>
              </a:ext>
            </a:extLst>
          </p:cNvPr>
          <p:cNvSpPr/>
          <p:nvPr/>
        </p:nvSpPr>
        <p:spPr>
          <a:xfrm>
            <a:off x="4744343" y="3072850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719DED-18CA-4EC2-8FE1-6B662265FC23}"/>
              </a:ext>
            </a:extLst>
          </p:cNvPr>
          <p:cNvSpPr/>
          <p:nvPr/>
        </p:nvSpPr>
        <p:spPr>
          <a:xfrm>
            <a:off x="9810633" y="3068964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6F0291-6F96-4B2E-9BE2-C3179F4CD565}"/>
              </a:ext>
            </a:extLst>
          </p:cNvPr>
          <p:cNvSpPr/>
          <p:nvPr/>
        </p:nvSpPr>
        <p:spPr>
          <a:xfrm>
            <a:off x="7277358" y="3072140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4A667F73-FBCD-4F0F-A7E6-CC76CFE55B5C}"/>
              </a:ext>
            </a:extLst>
          </p:cNvPr>
          <p:cNvSpPr txBox="1"/>
          <p:nvPr/>
        </p:nvSpPr>
        <p:spPr>
          <a:xfrm>
            <a:off x="3451432" y="3478516"/>
            <a:ext cx="3986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II. </a:t>
            </a:r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기술</a:t>
            </a:r>
            <a:r>
              <a:rPr lang="en-US" altLang="ko-KR" sz="32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DA4FDE-73A0-409A-822B-9EA7855FFC0E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2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09B5B3BE-9444-43CB-954A-6C901D1D5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C51BC5F-A09B-44F2-BE2B-2AD780606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36A8F9F-D3E5-4662-A206-83FAC84C9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7770675-28EB-4492-AFE0-B0C4ECB4B908}"/>
              </a:ext>
            </a:extLst>
          </p:cNvPr>
          <p:cNvSpPr txBox="1"/>
          <p:nvPr/>
        </p:nvSpPr>
        <p:spPr>
          <a:xfrm>
            <a:off x="4164559" y="4204026"/>
            <a:ext cx="2073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구성도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1D3F24-2E1A-47D2-93B4-A114C10701B8}"/>
              </a:ext>
            </a:extLst>
          </p:cNvPr>
          <p:cNvSpPr txBox="1"/>
          <p:nvPr/>
        </p:nvSpPr>
        <p:spPr>
          <a:xfrm>
            <a:off x="4164560" y="4772981"/>
            <a:ext cx="207360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설명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6B20F1E-EB1D-4FC0-9A44-F126270DD1A2}"/>
              </a:ext>
            </a:extLst>
          </p:cNvPr>
          <p:cNvSpPr/>
          <p:nvPr/>
        </p:nvSpPr>
        <p:spPr>
          <a:xfrm>
            <a:off x="3937337" y="4921016"/>
            <a:ext cx="87549" cy="8754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B2009511-523E-479B-A3A4-1D5EA651E0F2}"/>
              </a:ext>
            </a:extLst>
          </p:cNvPr>
          <p:cNvSpPr/>
          <p:nvPr/>
        </p:nvSpPr>
        <p:spPr>
          <a:xfrm rot="5400000">
            <a:off x="3916558" y="4335741"/>
            <a:ext cx="160270" cy="13816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04F4F253-5BB1-42E3-AA86-6DCF0031B510}"/>
              </a:ext>
            </a:extLst>
          </p:cNvPr>
          <p:cNvSpPr txBox="1"/>
          <p:nvPr/>
        </p:nvSpPr>
        <p:spPr>
          <a:xfrm>
            <a:off x="1350840" y="2493159"/>
            <a:ext cx="18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I. 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6ADBFB23-6A0C-430B-96E8-6AEA66323B25}"/>
              </a:ext>
            </a:extLst>
          </p:cNvPr>
          <p:cNvSpPr txBox="1"/>
          <p:nvPr/>
        </p:nvSpPr>
        <p:spPr>
          <a:xfrm>
            <a:off x="6207294" y="2533689"/>
            <a:ext cx="2300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III. 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결과물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5B63D05A-4096-40BB-B46C-ECB849674E0A}"/>
              </a:ext>
            </a:extLst>
          </p:cNvPr>
          <p:cNvSpPr txBox="1"/>
          <p:nvPr/>
        </p:nvSpPr>
        <p:spPr>
          <a:xfrm>
            <a:off x="8740569" y="3566077"/>
            <a:ext cx="2300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IV. 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결론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335E7E0-1287-4C50-A8FC-BD0E1422B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5BBDDA-105E-40A3-8B65-B8300E113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100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1A8E70-880D-419C-996D-7CD17105B38C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BC9AA3D-0C66-4E15-8810-3313D2413843}"/>
              </a:ext>
            </a:extLst>
          </p:cNvPr>
          <p:cNvSpPr txBox="1"/>
          <p:nvPr/>
        </p:nvSpPr>
        <p:spPr>
          <a:xfrm>
            <a:off x="536872" y="242992"/>
            <a:ext cx="3394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 구성도</a:t>
            </a:r>
            <a:endParaRPr lang="en-US" altLang="ko-KR" sz="3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00603AB1-E04F-4A98-96B6-2E25C008D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B39EDE-3C7D-473A-9D14-F2C62B34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9E2513-ACBE-41BA-ABD3-4F70B96E7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6EA8AA-23FC-4F42-BFBA-EE70F88F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50E384-1D53-4FF2-9C91-6F38363E9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B52303-6F73-4BB9-9A31-33A401A671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354" y="1447720"/>
            <a:ext cx="7233292" cy="453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46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음료이(가) 표시된 사진&#10;&#10;자동 생성된 설명">
            <a:extLst>
              <a:ext uri="{FF2B5EF4-FFF2-40B4-BE49-F238E27FC236}">
                <a16:creationId xmlns:a16="http://schemas.microsoft.com/office/drawing/2014/main" id="{3AADBED6-3C23-4BED-B587-BAA559CF6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1705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CE1E42-EEE3-4705-9C29-81FD8F918DD0}"/>
              </a:ext>
            </a:extLst>
          </p:cNvPr>
          <p:cNvSpPr/>
          <p:nvPr/>
        </p:nvSpPr>
        <p:spPr>
          <a:xfrm>
            <a:off x="0" y="4046706"/>
            <a:ext cx="12192000" cy="2811294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84DA450A-8E72-4D72-AD64-30CD9E0909CB}"/>
              </a:ext>
            </a:extLst>
          </p:cNvPr>
          <p:cNvSpPr txBox="1"/>
          <p:nvPr/>
        </p:nvSpPr>
        <p:spPr>
          <a:xfrm>
            <a:off x="1377016" y="4751590"/>
            <a:ext cx="249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I.  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377E46-4D90-4C04-A400-B804334909BB}"/>
              </a:ext>
            </a:extLst>
          </p:cNvPr>
          <p:cNvSpPr/>
          <p:nvPr/>
        </p:nvSpPr>
        <p:spPr>
          <a:xfrm>
            <a:off x="0" y="4046706"/>
            <a:ext cx="12192000" cy="123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57CE07D-7662-41B4-A594-38C71E6D5332}"/>
              </a:ext>
            </a:extLst>
          </p:cNvPr>
          <p:cNvSpPr/>
          <p:nvPr/>
        </p:nvSpPr>
        <p:spPr>
          <a:xfrm>
            <a:off x="1040200" y="5431947"/>
            <a:ext cx="10111600" cy="52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7F344F5-34AC-415F-923B-070E3D8E0D59}"/>
              </a:ext>
            </a:extLst>
          </p:cNvPr>
          <p:cNvSpPr/>
          <p:nvPr/>
        </p:nvSpPr>
        <p:spPr>
          <a:xfrm>
            <a:off x="2218471" y="5377602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9B205-438C-4E57-A7C6-22E3F24021CA}"/>
              </a:ext>
            </a:extLst>
          </p:cNvPr>
          <p:cNvSpPr/>
          <p:nvPr/>
        </p:nvSpPr>
        <p:spPr>
          <a:xfrm>
            <a:off x="4744343" y="5378312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719DED-18CA-4EC2-8FE1-6B662265FC23}"/>
              </a:ext>
            </a:extLst>
          </p:cNvPr>
          <p:cNvSpPr/>
          <p:nvPr/>
        </p:nvSpPr>
        <p:spPr>
          <a:xfrm>
            <a:off x="9810633" y="5374426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6F0291-6F96-4B2E-9BE2-C3179F4CD565}"/>
              </a:ext>
            </a:extLst>
          </p:cNvPr>
          <p:cNvSpPr/>
          <p:nvPr/>
        </p:nvSpPr>
        <p:spPr>
          <a:xfrm>
            <a:off x="7277358" y="5377602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4A667F73-FBCD-4F0F-A7E6-CC76CFE55B5C}"/>
              </a:ext>
            </a:extLst>
          </p:cNvPr>
          <p:cNvSpPr txBox="1"/>
          <p:nvPr/>
        </p:nvSpPr>
        <p:spPr>
          <a:xfrm>
            <a:off x="3876712" y="5783978"/>
            <a:ext cx="257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II.  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기술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6C261BAB-88E8-4778-AB74-5CD336CB3BA4}"/>
              </a:ext>
            </a:extLst>
          </p:cNvPr>
          <p:cNvSpPr txBox="1"/>
          <p:nvPr/>
        </p:nvSpPr>
        <p:spPr>
          <a:xfrm>
            <a:off x="6207294" y="4751590"/>
            <a:ext cx="281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Ill.  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결과물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C1220FE0-7E74-4844-AE5F-046355E83ACA}"/>
              </a:ext>
            </a:extLst>
          </p:cNvPr>
          <p:cNvSpPr txBox="1"/>
          <p:nvPr/>
        </p:nvSpPr>
        <p:spPr>
          <a:xfrm>
            <a:off x="8740569" y="5783978"/>
            <a:ext cx="2831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lV.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결론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FD705197-32AF-45A7-865E-2BD5195CF966}"/>
              </a:ext>
            </a:extLst>
          </p:cNvPr>
          <p:cNvSpPr txBox="1"/>
          <p:nvPr/>
        </p:nvSpPr>
        <p:spPr>
          <a:xfrm>
            <a:off x="776890" y="3078118"/>
            <a:ext cx="32047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목차</a:t>
            </a:r>
            <a:endParaRPr lang="en-US" altLang="ko-KR" sz="4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ABF34A-C421-4AF2-A691-41A040F56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866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57CE07D-7662-41B4-A594-38C71E6D5332}"/>
              </a:ext>
            </a:extLst>
          </p:cNvPr>
          <p:cNvSpPr/>
          <p:nvPr/>
        </p:nvSpPr>
        <p:spPr>
          <a:xfrm>
            <a:off x="1040200" y="3126485"/>
            <a:ext cx="10111600" cy="528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7F344F5-34AC-415F-923B-070E3D8E0D59}"/>
              </a:ext>
            </a:extLst>
          </p:cNvPr>
          <p:cNvSpPr/>
          <p:nvPr/>
        </p:nvSpPr>
        <p:spPr>
          <a:xfrm>
            <a:off x="2218471" y="3072140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9B205-438C-4E57-A7C6-22E3F24021CA}"/>
              </a:ext>
            </a:extLst>
          </p:cNvPr>
          <p:cNvSpPr/>
          <p:nvPr/>
        </p:nvSpPr>
        <p:spPr>
          <a:xfrm>
            <a:off x="4744343" y="3072850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719DED-18CA-4EC2-8FE1-6B662265FC23}"/>
              </a:ext>
            </a:extLst>
          </p:cNvPr>
          <p:cNvSpPr/>
          <p:nvPr/>
        </p:nvSpPr>
        <p:spPr>
          <a:xfrm>
            <a:off x="9810633" y="3068964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6F0291-6F96-4B2E-9BE2-C3179F4CD565}"/>
              </a:ext>
            </a:extLst>
          </p:cNvPr>
          <p:cNvSpPr/>
          <p:nvPr/>
        </p:nvSpPr>
        <p:spPr>
          <a:xfrm>
            <a:off x="7277358" y="3072140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4A667F73-FBCD-4F0F-A7E6-CC76CFE55B5C}"/>
              </a:ext>
            </a:extLst>
          </p:cNvPr>
          <p:cNvSpPr txBox="1"/>
          <p:nvPr/>
        </p:nvSpPr>
        <p:spPr>
          <a:xfrm>
            <a:off x="3451432" y="3478516"/>
            <a:ext cx="3477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II. </a:t>
            </a:r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기술</a:t>
            </a:r>
            <a:r>
              <a:rPr lang="en-US" altLang="ko-KR" sz="32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DA4FDE-73A0-409A-822B-9EA7855FFC0E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2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09B5B3BE-9444-43CB-954A-6C901D1D5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C51BC5F-A09B-44F2-BE2B-2AD780606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36A8F9F-D3E5-4662-A206-83FAC84C9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7770675-28EB-4492-AFE0-B0C4ECB4B908}"/>
              </a:ext>
            </a:extLst>
          </p:cNvPr>
          <p:cNvSpPr txBox="1"/>
          <p:nvPr/>
        </p:nvSpPr>
        <p:spPr>
          <a:xfrm>
            <a:off x="4164559" y="4204026"/>
            <a:ext cx="207360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구성도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1D3F24-2E1A-47D2-93B4-A114C10701B8}"/>
              </a:ext>
            </a:extLst>
          </p:cNvPr>
          <p:cNvSpPr txBox="1"/>
          <p:nvPr/>
        </p:nvSpPr>
        <p:spPr>
          <a:xfrm>
            <a:off x="4164560" y="4641760"/>
            <a:ext cx="2122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설명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6B20F1E-EB1D-4FC0-9A44-F126270DD1A2}"/>
              </a:ext>
            </a:extLst>
          </p:cNvPr>
          <p:cNvSpPr/>
          <p:nvPr/>
        </p:nvSpPr>
        <p:spPr>
          <a:xfrm>
            <a:off x="3937337" y="4337223"/>
            <a:ext cx="87549" cy="8754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B2009511-523E-479B-A3A4-1D5EA651E0F2}"/>
              </a:ext>
            </a:extLst>
          </p:cNvPr>
          <p:cNvSpPr/>
          <p:nvPr/>
        </p:nvSpPr>
        <p:spPr>
          <a:xfrm rot="5400000">
            <a:off x="3916558" y="4780822"/>
            <a:ext cx="160270" cy="13816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04F4F253-5BB1-42E3-AA86-6DCF0031B510}"/>
              </a:ext>
            </a:extLst>
          </p:cNvPr>
          <p:cNvSpPr txBox="1"/>
          <p:nvPr/>
        </p:nvSpPr>
        <p:spPr>
          <a:xfrm>
            <a:off x="1350840" y="2484236"/>
            <a:ext cx="2100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I. 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06D57D7A-F9A6-4AFC-B11B-2A094F09AA54}"/>
              </a:ext>
            </a:extLst>
          </p:cNvPr>
          <p:cNvSpPr txBox="1"/>
          <p:nvPr/>
        </p:nvSpPr>
        <p:spPr>
          <a:xfrm>
            <a:off x="6207294" y="2484236"/>
            <a:ext cx="2737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III. 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결과물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368BD0A1-C617-4A32-8BC8-B79394CF79F3}"/>
              </a:ext>
            </a:extLst>
          </p:cNvPr>
          <p:cNvSpPr txBox="1"/>
          <p:nvPr/>
        </p:nvSpPr>
        <p:spPr>
          <a:xfrm>
            <a:off x="8740569" y="3517429"/>
            <a:ext cx="2300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IV. 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결론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000C162-2A47-4EDF-BDEE-EAB175F097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7C7750-702F-4A6F-A899-D2D4ECD2C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676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1A8E70-880D-419C-996D-7CD17105B38C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BC9AA3D-0C66-4E15-8810-3313D2413843}"/>
              </a:ext>
            </a:extLst>
          </p:cNvPr>
          <p:cNvSpPr txBox="1"/>
          <p:nvPr/>
        </p:nvSpPr>
        <p:spPr>
          <a:xfrm>
            <a:off x="536872" y="242992"/>
            <a:ext cx="3394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환경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6C18BB40-CD8D-472E-B410-DA5F327C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C6F536-67FF-4A62-AA18-32C56524D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11E3481-6EA9-4A24-98A2-EC2F5CF5A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ECD14E78-F0D3-4228-A907-A5040432A51B}"/>
              </a:ext>
            </a:extLst>
          </p:cNvPr>
          <p:cNvGrpSpPr/>
          <p:nvPr/>
        </p:nvGrpSpPr>
        <p:grpSpPr>
          <a:xfrm>
            <a:off x="6869916" y="2014052"/>
            <a:ext cx="2923648" cy="2153511"/>
            <a:chOff x="839302" y="2336371"/>
            <a:chExt cx="2923648" cy="2153511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E10ABAD-DACE-46FF-883F-2E88C371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302" y="2336371"/>
              <a:ext cx="2923648" cy="215351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62C6D9-115C-47E0-ACF1-D5695468BF46}"/>
                </a:ext>
              </a:extLst>
            </p:cNvPr>
            <p:cNvSpPr txBox="1"/>
            <p:nvPr/>
          </p:nvSpPr>
          <p:spPr>
            <a:xfrm>
              <a:off x="1736561" y="3224743"/>
              <a:ext cx="1129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 환경</a:t>
              </a: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0426EBC1-B7D1-48E6-AE00-481C8C334A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420" y="1604488"/>
            <a:ext cx="781750" cy="982161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AF4728CE-C6F2-45A2-A317-EA801F22F619}"/>
              </a:ext>
            </a:extLst>
          </p:cNvPr>
          <p:cNvGrpSpPr/>
          <p:nvPr/>
        </p:nvGrpSpPr>
        <p:grpSpPr>
          <a:xfrm>
            <a:off x="1901468" y="2014052"/>
            <a:ext cx="2923648" cy="2153511"/>
            <a:chOff x="839302" y="2342871"/>
            <a:chExt cx="2923648" cy="2153511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3E9A3F9-DC20-47E9-B786-1C9B6333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302" y="2342871"/>
              <a:ext cx="2923648" cy="215351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B65787-FFA9-49E7-9692-F887A5319C6D}"/>
                </a:ext>
              </a:extLst>
            </p:cNvPr>
            <p:cNvSpPr txBox="1"/>
            <p:nvPr/>
          </p:nvSpPr>
          <p:spPr>
            <a:xfrm>
              <a:off x="1736561" y="3224743"/>
              <a:ext cx="1129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 언어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AEC1C50-0DE7-4947-A986-29D5ED194194}"/>
              </a:ext>
            </a:extLst>
          </p:cNvPr>
          <p:cNvGrpSpPr/>
          <p:nvPr/>
        </p:nvGrpSpPr>
        <p:grpSpPr>
          <a:xfrm>
            <a:off x="1901468" y="3322211"/>
            <a:ext cx="2923648" cy="2153511"/>
            <a:chOff x="839302" y="2342871"/>
            <a:chExt cx="2923648" cy="2153511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5066E47-2A83-4766-B5BF-1EB6C3131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302" y="2342871"/>
              <a:ext cx="2923648" cy="215351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747DF81-49FF-4EFB-A5C9-16CF74B4A21F}"/>
                </a:ext>
              </a:extLst>
            </p:cNvPr>
            <p:cNvSpPr txBox="1"/>
            <p:nvPr/>
          </p:nvSpPr>
          <p:spPr>
            <a:xfrm>
              <a:off x="1736561" y="3224743"/>
              <a:ext cx="1129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협업 도구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54C5FE6-A598-47D2-A994-1E4D90143825}"/>
              </a:ext>
            </a:extLst>
          </p:cNvPr>
          <p:cNvGrpSpPr/>
          <p:nvPr/>
        </p:nvGrpSpPr>
        <p:grpSpPr>
          <a:xfrm>
            <a:off x="6869916" y="3322211"/>
            <a:ext cx="2923648" cy="2153511"/>
            <a:chOff x="839302" y="2342871"/>
            <a:chExt cx="2923648" cy="2153511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36FA478-146A-4451-8EAE-CD74BBD8B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302" y="2342871"/>
              <a:ext cx="2923648" cy="215351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174D84A-794B-4309-BF93-9976450EBD5B}"/>
                </a:ext>
              </a:extLst>
            </p:cNvPr>
            <p:cNvSpPr txBox="1"/>
            <p:nvPr/>
          </p:nvSpPr>
          <p:spPr>
            <a:xfrm>
              <a:off x="1736561" y="3224743"/>
              <a:ext cx="1129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 도구</a:t>
              </a: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1D8EB621-0064-4258-B0C0-80FCB8F0F0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306" y="1624927"/>
            <a:ext cx="995221" cy="99522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6CA7B97-53CC-414B-BBD5-964B213C55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20" y="1639291"/>
            <a:ext cx="969697" cy="96969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79BAC7F-F0ED-4C98-9F5C-95F1BAC1917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287" y="4873976"/>
            <a:ext cx="957849" cy="101396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203EE794-8A3F-4B20-8C87-8CBAEBC311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294" y="4972777"/>
            <a:ext cx="822407" cy="87058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17FCA4A-07BC-4DCA-A894-1EDE07635E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6" y="4892716"/>
            <a:ext cx="979221" cy="97922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8171D46-A968-4BA4-8463-9C4EE3D18D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305" y="4892716"/>
            <a:ext cx="1013961" cy="101396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09ED8632-534B-4F32-8C39-CC2878763CF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182" y="4988777"/>
            <a:ext cx="870585" cy="8705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B753134-5B73-41B0-8C41-84BE9FC1A4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F22604-5AF5-40C9-8FCF-5A0EC64A8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1FF047-9439-4DE1-84E9-0A1178F5A92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4" y="1393136"/>
            <a:ext cx="1673300" cy="1673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DE9CC4-2F8B-4009-BE4E-CAC93ADA8EA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614" y="4731308"/>
            <a:ext cx="1471976" cy="147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29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1A8E70-880D-419C-996D-7CD17105B38C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BC9AA3D-0C66-4E15-8810-3313D2413843}"/>
              </a:ext>
            </a:extLst>
          </p:cNvPr>
          <p:cNvSpPr txBox="1"/>
          <p:nvPr/>
        </p:nvSpPr>
        <p:spPr>
          <a:xfrm>
            <a:off x="536872" y="242992"/>
            <a:ext cx="3394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설명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52DDAA-3F92-4A5A-B271-40E9AE10EEE8}"/>
              </a:ext>
            </a:extLst>
          </p:cNvPr>
          <p:cNvSpPr/>
          <p:nvPr/>
        </p:nvSpPr>
        <p:spPr>
          <a:xfrm>
            <a:off x="841900" y="2760689"/>
            <a:ext cx="2270264" cy="2270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290737-7B38-4FB8-B7F3-4D047504B2B9}"/>
              </a:ext>
            </a:extLst>
          </p:cNvPr>
          <p:cNvSpPr/>
          <p:nvPr/>
        </p:nvSpPr>
        <p:spPr>
          <a:xfrm>
            <a:off x="4264750" y="1813687"/>
            <a:ext cx="1085464" cy="101891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0C36F7-2591-4E8D-A72C-A24AA1727D4B}"/>
              </a:ext>
            </a:extLst>
          </p:cNvPr>
          <p:cNvSpPr/>
          <p:nvPr/>
        </p:nvSpPr>
        <p:spPr>
          <a:xfrm>
            <a:off x="4264749" y="3167611"/>
            <a:ext cx="1085466" cy="396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네트워크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4375BAF-9BE7-4C05-BAA3-9F28C32D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483" y="2035525"/>
            <a:ext cx="637994" cy="63799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ECF01A-26A0-4682-9BE9-C4F7454E50E0}"/>
              </a:ext>
            </a:extLst>
          </p:cNvPr>
          <p:cNvSpPr txBox="1"/>
          <p:nvPr/>
        </p:nvSpPr>
        <p:spPr>
          <a:xfrm>
            <a:off x="1263896" y="4529071"/>
            <a:ext cx="144462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라즈베리파이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9466B7-73F8-4511-97A5-D1D0CA238F66}"/>
              </a:ext>
            </a:extLst>
          </p:cNvPr>
          <p:cNvSpPr txBox="1"/>
          <p:nvPr/>
        </p:nvSpPr>
        <p:spPr>
          <a:xfrm>
            <a:off x="6283230" y="2189512"/>
            <a:ext cx="556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네트워크 통신으로 </a:t>
            </a:r>
            <a:r>
              <a:rPr lang="ko-KR" altLang="en-US" sz="2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제어 시스템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개발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4DCDE-91FB-46F4-9A5F-C7F52BAAB675}"/>
              </a:ext>
            </a:extLst>
          </p:cNvPr>
          <p:cNvSpPr txBox="1"/>
          <p:nvPr/>
        </p:nvSpPr>
        <p:spPr>
          <a:xfrm>
            <a:off x="6283230" y="4647602"/>
            <a:ext cx="554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OpenCV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활용한 </a:t>
            </a:r>
            <a:r>
              <a:rPr lang="ko-KR" altLang="en-US" sz="2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컴퓨터 비전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A75E0D-27EC-4803-BE2B-2B283FE8BE1B}"/>
              </a:ext>
            </a:extLst>
          </p:cNvPr>
          <p:cNvSpPr txBox="1"/>
          <p:nvPr/>
        </p:nvSpPr>
        <p:spPr>
          <a:xfrm>
            <a:off x="6529102" y="5255015"/>
            <a:ext cx="413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불량 구별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QR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식별 등 제품 품질 검사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0DF734E-8CC0-4222-9F41-E4274CBDAE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48" y="2987223"/>
            <a:ext cx="1046923" cy="1315314"/>
          </a:xfrm>
          <a:prstGeom prst="rect">
            <a:avLst/>
          </a:prstGeom>
          <a:ln>
            <a:noFill/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E14C45-5067-4C17-B2C0-44103CAE5872}"/>
              </a:ext>
            </a:extLst>
          </p:cNvPr>
          <p:cNvSpPr/>
          <p:nvPr/>
        </p:nvSpPr>
        <p:spPr>
          <a:xfrm>
            <a:off x="4252705" y="4301100"/>
            <a:ext cx="1097510" cy="112405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653FEDA-713C-43C0-ACBB-EAD44842850E}"/>
              </a:ext>
            </a:extLst>
          </p:cNvPr>
          <p:cNvSpPr/>
          <p:nvPr/>
        </p:nvSpPr>
        <p:spPr>
          <a:xfrm>
            <a:off x="4235453" y="5717979"/>
            <a:ext cx="1132014" cy="4408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카메라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4A13EAE-699E-41F0-AE28-45048F5CB989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350214" y="2414582"/>
            <a:ext cx="933016" cy="576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6B09414-6BF1-49C0-94AF-FAB75E702C3D}"/>
              </a:ext>
            </a:extLst>
          </p:cNvPr>
          <p:cNvCxnSpPr>
            <a:cxnSpLocks/>
            <a:stCxn id="25" idx="3"/>
            <a:endCxn id="18" idx="1"/>
          </p:cNvCxnSpPr>
          <p:nvPr/>
        </p:nvCxnSpPr>
        <p:spPr>
          <a:xfrm>
            <a:off x="5350215" y="4863127"/>
            <a:ext cx="933015" cy="153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A17853F6-AFD6-480A-B8A4-74F887BBD0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171" y="4368073"/>
            <a:ext cx="870466" cy="107212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2256ABF-344D-47BE-AD0E-8E39F6FF51FB}"/>
              </a:ext>
            </a:extLst>
          </p:cNvPr>
          <p:cNvSpPr txBox="1"/>
          <p:nvPr/>
        </p:nvSpPr>
        <p:spPr>
          <a:xfrm>
            <a:off x="647598" y="1517732"/>
            <a:ext cx="41002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Vision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4F793AB9-E57F-406E-9F64-CA8B62D72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5B3DAF9-802D-48A0-A386-970826EAC6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E887DB5-203F-47F7-B691-874AE65F9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14666D0-E121-49E7-885E-9F9EA1F6F8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DFE8D9-BD6E-49BF-B9DB-EBCDBD5F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250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1A8E70-880D-419C-996D-7CD17105B38C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BC9AA3D-0C66-4E15-8810-3313D2413843}"/>
              </a:ext>
            </a:extLst>
          </p:cNvPr>
          <p:cNvSpPr txBox="1"/>
          <p:nvPr/>
        </p:nvSpPr>
        <p:spPr>
          <a:xfrm>
            <a:off x="536872" y="242992"/>
            <a:ext cx="3394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설명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56ABF-344D-47BE-AD0E-8E39F6FF51FB}"/>
              </a:ext>
            </a:extLst>
          </p:cNvPr>
          <p:cNvSpPr txBox="1"/>
          <p:nvPr/>
        </p:nvSpPr>
        <p:spPr>
          <a:xfrm>
            <a:off x="536872" y="1206030"/>
            <a:ext cx="41002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Vision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4F793AB9-E57F-406E-9F64-CA8B62D72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5B3DAF9-802D-48A0-A386-970826EA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E887DB5-203F-47F7-B691-874AE65F9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5FB574-1A84-4210-B895-28819068D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E04DB6-79A2-4063-BE60-D95AFCBDF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0" y="2247942"/>
            <a:ext cx="3036521" cy="30365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36" y="2257633"/>
            <a:ext cx="3017138" cy="30171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58" y="2240784"/>
            <a:ext cx="3050836" cy="3050836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079177F-E6FB-4737-8A84-06C4CEBF8E2A}"/>
              </a:ext>
            </a:extLst>
          </p:cNvPr>
          <p:cNvSpPr/>
          <p:nvPr/>
        </p:nvSpPr>
        <p:spPr>
          <a:xfrm>
            <a:off x="4039437" y="3697793"/>
            <a:ext cx="311499" cy="190919"/>
          </a:xfrm>
          <a:prstGeom prst="rightArrow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C243843-D18C-4398-868C-E33E19B2A8C6}"/>
              </a:ext>
            </a:extLst>
          </p:cNvPr>
          <p:cNvSpPr/>
          <p:nvPr/>
        </p:nvSpPr>
        <p:spPr>
          <a:xfrm>
            <a:off x="7862922" y="3697793"/>
            <a:ext cx="311499" cy="190919"/>
          </a:xfrm>
          <a:prstGeom prst="rightArrow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827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1A8E70-880D-419C-996D-7CD17105B38C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BC9AA3D-0C66-4E15-8810-3313D2413843}"/>
              </a:ext>
            </a:extLst>
          </p:cNvPr>
          <p:cNvSpPr txBox="1"/>
          <p:nvPr/>
        </p:nvSpPr>
        <p:spPr>
          <a:xfrm>
            <a:off x="536872" y="242992"/>
            <a:ext cx="3394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설명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56ABF-344D-47BE-AD0E-8E39F6FF51FB}"/>
              </a:ext>
            </a:extLst>
          </p:cNvPr>
          <p:cNvSpPr txBox="1"/>
          <p:nvPr/>
        </p:nvSpPr>
        <p:spPr>
          <a:xfrm>
            <a:off x="536872" y="1206030"/>
            <a:ext cx="41002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Vision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4F793AB9-E57F-406E-9F64-CA8B62D72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5B3DAF9-802D-48A0-A386-970826EA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E887DB5-203F-47F7-B691-874AE65F9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5FB574-1A84-4210-B895-28819068D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E04DB6-79A2-4063-BE60-D95AFCBDF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16" y="2585086"/>
            <a:ext cx="2638267" cy="26382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2" y="2749170"/>
            <a:ext cx="2474183" cy="24741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18" y="2636436"/>
            <a:ext cx="2474183" cy="24741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1616" y="2481985"/>
            <a:ext cx="2741368" cy="2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22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1A8E70-880D-419C-996D-7CD17105B38C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BC9AA3D-0C66-4E15-8810-3313D2413843}"/>
              </a:ext>
            </a:extLst>
          </p:cNvPr>
          <p:cNvSpPr txBox="1"/>
          <p:nvPr/>
        </p:nvSpPr>
        <p:spPr>
          <a:xfrm>
            <a:off x="536872" y="242992"/>
            <a:ext cx="3394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설명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56ABF-344D-47BE-AD0E-8E39F6FF51FB}"/>
              </a:ext>
            </a:extLst>
          </p:cNvPr>
          <p:cNvSpPr txBox="1"/>
          <p:nvPr/>
        </p:nvSpPr>
        <p:spPr>
          <a:xfrm>
            <a:off x="536872" y="1206030"/>
            <a:ext cx="41002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Vision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4F793AB9-E57F-406E-9F64-CA8B62D72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5B3DAF9-802D-48A0-A386-970826EA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E887DB5-203F-47F7-B691-874AE65F9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5FB574-1A84-4210-B895-28819068D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E04DB6-79A2-4063-BE60-D95AFCBDF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341800-8166-4915-B8FC-680E35EC43E4}"/>
              </a:ext>
            </a:extLst>
          </p:cNvPr>
          <p:cNvSpPr txBox="1"/>
          <p:nvPr/>
        </p:nvSpPr>
        <p:spPr>
          <a:xfrm>
            <a:off x="1317717" y="2162166"/>
            <a:ext cx="556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base64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변환 후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TCP/IP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송신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6748657-419F-45BE-9CBC-C3805D106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5658" y="3006974"/>
            <a:ext cx="3491975" cy="22631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AF053E2-8B79-42C4-B630-3C9A4821D8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9851" y="2953389"/>
            <a:ext cx="2802985" cy="2802985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D1B3498-287F-4F29-9A14-405E8AC773CC}"/>
              </a:ext>
            </a:extLst>
          </p:cNvPr>
          <p:cNvSpPr/>
          <p:nvPr/>
        </p:nvSpPr>
        <p:spPr>
          <a:xfrm>
            <a:off x="4739258" y="3838666"/>
            <a:ext cx="2946400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052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1A8E70-880D-419C-996D-7CD17105B38C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BC9AA3D-0C66-4E15-8810-3313D2413843}"/>
              </a:ext>
            </a:extLst>
          </p:cNvPr>
          <p:cNvSpPr txBox="1"/>
          <p:nvPr/>
        </p:nvSpPr>
        <p:spPr>
          <a:xfrm>
            <a:off x="536872" y="242992"/>
            <a:ext cx="3394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설명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5CE490-8236-4C63-B9A3-1E4FEC643F9A}"/>
              </a:ext>
            </a:extLst>
          </p:cNvPr>
          <p:cNvSpPr txBox="1"/>
          <p:nvPr/>
        </p:nvSpPr>
        <p:spPr>
          <a:xfrm>
            <a:off x="1661729" y="4659707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클라이언트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AF94925-308A-4EAD-ABD8-4507279D65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878" y="2489870"/>
            <a:ext cx="1878260" cy="1878260"/>
          </a:xfrm>
          <a:prstGeom prst="rect">
            <a:avLst/>
          </a:prstGeom>
        </p:spPr>
      </p:pic>
      <p:sp>
        <p:nvSpPr>
          <p:cNvPr id="35" name="TextBox 13">
            <a:extLst>
              <a:ext uri="{FF2B5EF4-FFF2-40B4-BE49-F238E27FC236}">
                <a16:creationId xmlns:a16="http://schemas.microsoft.com/office/drawing/2014/main" id="{C767076C-FE59-4F6E-9B03-F3AAA12CA394}"/>
              </a:ext>
            </a:extLst>
          </p:cNvPr>
          <p:cNvSpPr txBox="1"/>
          <p:nvPr/>
        </p:nvSpPr>
        <p:spPr>
          <a:xfrm>
            <a:off x="4787509" y="2149816"/>
            <a:ext cx="6483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하드웨어 제어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클라이언트에서 하드웨어 제어 가능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0A081E8A-8644-4F2F-95DC-7ED5A2DC25D6}"/>
              </a:ext>
            </a:extLst>
          </p:cNvPr>
          <p:cNvSpPr txBox="1"/>
          <p:nvPr/>
        </p:nvSpPr>
        <p:spPr>
          <a:xfrm>
            <a:off x="6355130" y="2656931"/>
            <a:ext cx="1504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작업의 편의성 증가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796F939D-9EB6-4E09-B8FE-DC786C3CDC11}"/>
              </a:ext>
            </a:extLst>
          </p:cNvPr>
          <p:cNvSpPr txBox="1"/>
          <p:nvPr/>
        </p:nvSpPr>
        <p:spPr>
          <a:xfrm>
            <a:off x="4787509" y="3242023"/>
            <a:ext cx="6483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모니터링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작업진행상황을 시각화 하여 모니터에 출력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13">
            <a:extLst>
              <a:ext uri="{FF2B5EF4-FFF2-40B4-BE49-F238E27FC236}">
                <a16:creationId xmlns:a16="http://schemas.microsoft.com/office/drawing/2014/main" id="{66B0A201-9526-4FC5-BB7F-BFD4A017A7B1}"/>
              </a:ext>
            </a:extLst>
          </p:cNvPr>
          <p:cNvSpPr txBox="1"/>
          <p:nvPr/>
        </p:nvSpPr>
        <p:spPr>
          <a:xfrm>
            <a:off x="5538006" y="3749138"/>
            <a:ext cx="3139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실시간으로 공정 진행상황을 모니터링 가능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13">
            <a:extLst>
              <a:ext uri="{FF2B5EF4-FFF2-40B4-BE49-F238E27FC236}">
                <a16:creationId xmlns:a16="http://schemas.microsoft.com/office/drawing/2014/main" id="{37BDC87A-DA9A-47F8-BBD1-CD79A7433EFC}"/>
              </a:ext>
            </a:extLst>
          </p:cNvPr>
          <p:cNvSpPr txBox="1"/>
          <p:nvPr/>
        </p:nvSpPr>
        <p:spPr>
          <a:xfrm>
            <a:off x="4787509" y="4580451"/>
            <a:ext cx="6185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재고관리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정상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불량품 제품 정보 제공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B3D6E8-D027-4ECC-A165-E32C02B2DD43}"/>
              </a:ext>
            </a:extLst>
          </p:cNvPr>
          <p:cNvSpPr txBox="1"/>
          <p:nvPr/>
        </p:nvSpPr>
        <p:spPr>
          <a:xfrm>
            <a:off x="6209215" y="5087566"/>
            <a:ext cx="1796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데이터를 쉽게 확인가능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2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7A7FF81A-B018-4F86-8FA8-F7FECE8E4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58C1836-EF88-470E-B195-2EAB13477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CC77BF5-4C78-4E6B-96AC-59283B42D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8365FB3-815D-44D0-BAAA-6016B63A6A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86A42-98EE-47ED-A9FA-FFD27E75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188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1A8E70-880D-419C-996D-7CD17105B38C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BC9AA3D-0C66-4E15-8810-3313D2413843}"/>
              </a:ext>
            </a:extLst>
          </p:cNvPr>
          <p:cNvSpPr txBox="1"/>
          <p:nvPr/>
        </p:nvSpPr>
        <p:spPr>
          <a:xfrm>
            <a:off x="536872" y="242992"/>
            <a:ext cx="3394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설명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2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7A7FF81A-B018-4F86-8FA8-F7FECE8E4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58C1836-EF88-470E-B195-2EAB13477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CC77BF5-4C78-4E6B-96AC-59283B42D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15115" y="1794012"/>
            <a:ext cx="10561771" cy="3269976"/>
            <a:chOff x="922689" y="2052499"/>
            <a:chExt cx="10561771" cy="32699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689" y="2052499"/>
              <a:ext cx="5173311" cy="3269976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8597" y="2052500"/>
              <a:ext cx="5155863" cy="3269975"/>
            </a:xfrm>
            <a:prstGeom prst="rect">
              <a:avLst/>
            </a:prstGeom>
          </p:spPr>
        </p:pic>
      </p:grpSp>
      <p:sp>
        <p:nvSpPr>
          <p:cNvPr id="19" name="TextBox 13">
            <a:extLst>
              <a:ext uri="{FF2B5EF4-FFF2-40B4-BE49-F238E27FC236}">
                <a16:creationId xmlns:a16="http://schemas.microsoft.com/office/drawing/2014/main" id="{C767076C-FE59-4F6E-9B03-F3AAA12CA394}"/>
              </a:ext>
            </a:extLst>
          </p:cNvPr>
          <p:cNvSpPr txBox="1"/>
          <p:nvPr/>
        </p:nvSpPr>
        <p:spPr>
          <a:xfrm>
            <a:off x="5303438" y="5694907"/>
            <a:ext cx="158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하드웨어 제어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AA8F9D8-74B7-470F-85EA-B2389A637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EA7B36-3F1B-49EC-9C03-8590FAFC7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11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15" y="1794012"/>
            <a:ext cx="5160594" cy="32744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57" y="1815247"/>
            <a:ext cx="5148429" cy="32487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91A8E70-880D-419C-996D-7CD17105B38C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BC9AA3D-0C66-4E15-8810-3313D2413843}"/>
              </a:ext>
            </a:extLst>
          </p:cNvPr>
          <p:cNvSpPr txBox="1"/>
          <p:nvPr/>
        </p:nvSpPr>
        <p:spPr>
          <a:xfrm>
            <a:off x="536872" y="242992"/>
            <a:ext cx="3394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설명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2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7A7FF81A-B018-4F86-8FA8-F7FECE8E4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58C1836-EF88-470E-B195-2EAB13477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CC77BF5-4C78-4E6B-96AC-59283B42D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sp>
        <p:nvSpPr>
          <p:cNvPr id="19" name="TextBox 13">
            <a:extLst>
              <a:ext uri="{FF2B5EF4-FFF2-40B4-BE49-F238E27FC236}">
                <a16:creationId xmlns:a16="http://schemas.microsoft.com/office/drawing/2014/main" id="{C767076C-FE59-4F6E-9B03-F3AAA12CA394}"/>
              </a:ext>
            </a:extLst>
          </p:cNvPr>
          <p:cNvSpPr txBox="1"/>
          <p:nvPr/>
        </p:nvSpPr>
        <p:spPr>
          <a:xfrm>
            <a:off x="5561387" y="5694907"/>
            <a:ext cx="1069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모니터링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BEF0DD-E840-4F10-958D-162741241F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FEAFD4-5A5D-4F09-BD79-771D4B13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137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15" y="1797749"/>
            <a:ext cx="5173311" cy="32664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023" y="1794012"/>
            <a:ext cx="5173311" cy="32609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91A8E70-880D-419C-996D-7CD17105B38C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BC9AA3D-0C66-4E15-8810-3313D2413843}"/>
              </a:ext>
            </a:extLst>
          </p:cNvPr>
          <p:cNvSpPr txBox="1"/>
          <p:nvPr/>
        </p:nvSpPr>
        <p:spPr>
          <a:xfrm>
            <a:off x="536872" y="242992"/>
            <a:ext cx="3394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설명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2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7A7FF81A-B018-4F86-8FA8-F7FECE8E4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58C1836-EF88-470E-B195-2EAB13477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CC77BF5-4C78-4E6B-96AC-59283B42D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sp>
        <p:nvSpPr>
          <p:cNvPr id="19" name="TextBox 13">
            <a:extLst>
              <a:ext uri="{FF2B5EF4-FFF2-40B4-BE49-F238E27FC236}">
                <a16:creationId xmlns:a16="http://schemas.microsoft.com/office/drawing/2014/main" id="{C767076C-FE59-4F6E-9B03-F3AAA12CA394}"/>
              </a:ext>
            </a:extLst>
          </p:cNvPr>
          <p:cNvSpPr txBox="1"/>
          <p:nvPr/>
        </p:nvSpPr>
        <p:spPr>
          <a:xfrm>
            <a:off x="5554353" y="5694907"/>
            <a:ext cx="108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재고관리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F07921-C6A0-4BBE-8791-E476CFDE08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DBC62E-59CE-47CA-BEA3-BF12C1F38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80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5">
            <a:extLst>
              <a:ext uri="{FF2B5EF4-FFF2-40B4-BE49-F238E27FC236}">
                <a16:creationId xmlns:a16="http://schemas.microsoft.com/office/drawing/2014/main" id="{84DA450A-8E72-4D72-AD64-30CD9E0909CB}"/>
              </a:ext>
            </a:extLst>
          </p:cNvPr>
          <p:cNvSpPr txBox="1"/>
          <p:nvPr/>
        </p:nvSpPr>
        <p:spPr>
          <a:xfrm>
            <a:off x="1040200" y="1795076"/>
            <a:ext cx="4100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I.  </a:t>
            </a:r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lang="en-US" altLang="ko-KR" sz="3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57CE07D-7662-41B4-A594-38C71E6D5332}"/>
              </a:ext>
            </a:extLst>
          </p:cNvPr>
          <p:cNvSpPr/>
          <p:nvPr/>
        </p:nvSpPr>
        <p:spPr>
          <a:xfrm>
            <a:off x="1040200" y="4128441"/>
            <a:ext cx="10111600" cy="528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7F344F5-34AC-415F-923B-070E3D8E0D59}"/>
              </a:ext>
            </a:extLst>
          </p:cNvPr>
          <p:cNvSpPr/>
          <p:nvPr/>
        </p:nvSpPr>
        <p:spPr>
          <a:xfrm>
            <a:off x="2218471" y="4074096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9B205-438C-4E57-A7C6-22E3F24021CA}"/>
              </a:ext>
            </a:extLst>
          </p:cNvPr>
          <p:cNvSpPr/>
          <p:nvPr/>
        </p:nvSpPr>
        <p:spPr>
          <a:xfrm>
            <a:off x="4744343" y="4074806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719DED-18CA-4EC2-8FE1-6B662265FC23}"/>
              </a:ext>
            </a:extLst>
          </p:cNvPr>
          <p:cNvSpPr/>
          <p:nvPr/>
        </p:nvSpPr>
        <p:spPr>
          <a:xfrm>
            <a:off x="9810633" y="4070920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6F0291-6F96-4B2E-9BE2-C3179F4CD565}"/>
              </a:ext>
            </a:extLst>
          </p:cNvPr>
          <p:cNvSpPr/>
          <p:nvPr/>
        </p:nvSpPr>
        <p:spPr>
          <a:xfrm>
            <a:off x="7277358" y="4074096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4A667F73-FBCD-4F0F-A7E6-CC76CFE55B5C}"/>
              </a:ext>
            </a:extLst>
          </p:cNvPr>
          <p:cNvSpPr txBox="1"/>
          <p:nvPr/>
        </p:nvSpPr>
        <p:spPr>
          <a:xfrm>
            <a:off x="3876712" y="4480472"/>
            <a:ext cx="257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II. 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기술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6C261BAB-88E8-4778-AB74-5CD336CB3BA4}"/>
              </a:ext>
            </a:extLst>
          </p:cNvPr>
          <p:cNvSpPr txBox="1"/>
          <p:nvPr/>
        </p:nvSpPr>
        <p:spPr>
          <a:xfrm>
            <a:off x="6207294" y="3448084"/>
            <a:ext cx="2896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Ill. 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결과물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C1220FE0-7E74-4844-AE5F-046355E83ACA}"/>
              </a:ext>
            </a:extLst>
          </p:cNvPr>
          <p:cNvSpPr txBox="1"/>
          <p:nvPr/>
        </p:nvSpPr>
        <p:spPr>
          <a:xfrm>
            <a:off x="8740569" y="4485763"/>
            <a:ext cx="2953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lV.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결론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DA4FDE-73A0-409A-822B-9EA7855FFC0E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592991F-5CC9-4B38-BC0A-65B5BDDECEB7}"/>
              </a:ext>
            </a:extLst>
          </p:cNvPr>
          <p:cNvSpPr/>
          <p:nvPr/>
        </p:nvSpPr>
        <p:spPr>
          <a:xfrm>
            <a:off x="1575884" y="3243814"/>
            <a:ext cx="87549" cy="8754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281C13-12BC-4C92-A102-8D334C88D1B1}"/>
              </a:ext>
            </a:extLst>
          </p:cNvPr>
          <p:cNvSpPr txBox="1"/>
          <p:nvPr/>
        </p:nvSpPr>
        <p:spPr>
          <a:xfrm>
            <a:off x="1812837" y="2567150"/>
            <a:ext cx="2515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7E7591-4184-4F39-B3D7-3320D9B5FD5D}"/>
              </a:ext>
            </a:extLst>
          </p:cNvPr>
          <p:cNvSpPr txBox="1"/>
          <p:nvPr/>
        </p:nvSpPr>
        <p:spPr>
          <a:xfrm>
            <a:off x="1803108" y="3110617"/>
            <a:ext cx="21909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</a:t>
            </a:r>
            <a:r>
              <a:rPr lang="en-US" altLang="ko-KR" sz="17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7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4DC0BB-6AD8-4C37-85EB-E579E4A0C941}"/>
              </a:ext>
            </a:extLst>
          </p:cNvPr>
          <p:cNvSpPr txBox="1"/>
          <p:nvPr/>
        </p:nvSpPr>
        <p:spPr>
          <a:xfrm>
            <a:off x="1803108" y="3624901"/>
            <a:ext cx="207360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목표 및 일정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D155F92-CBF5-40C1-BD7D-6B4919EB6C6D}"/>
              </a:ext>
            </a:extLst>
          </p:cNvPr>
          <p:cNvSpPr/>
          <p:nvPr/>
        </p:nvSpPr>
        <p:spPr>
          <a:xfrm>
            <a:off x="1575884" y="3758098"/>
            <a:ext cx="87549" cy="8754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19E9F7A-7A87-40B7-BBBC-38B935FF2D58}"/>
              </a:ext>
            </a:extLst>
          </p:cNvPr>
          <p:cNvSpPr/>
          <p:nvPr/>
        </p:nvSpPr>
        <p:spPr>
          <a:xfrm rot="5400000">
            <a:off x="1563842" y="2698123"/>
            <a:ext cx="160270" cy="13816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E2FDD569-71F0-485E-ABAB-094F31076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212764A-7E1C-44C2-9FFD-76E48CCDC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B5AA45F-4ED8-4ADE-9816-D2795C39A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503ADA8-00B7-4CE8-ACE0-B85D7ADFBD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D17E19-43EF-400D-8B47-787DE8FF6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941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1A8E70-880D-419C-996D-7CD17105B38C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BC9AA3D-0C66-4E15-8810-3313D2413843}"/>
              </a:ext>
            </a:extLst>
          </p:cNvPr>
          <p:cNvSpPr txBox="1"/>
          <p:nvPr/>
        </p:nvSpPr>
        <p:spPr>
          <a:xfrm>
            <a:off x="536872" y="242992"/>
            <a:ext cx="3394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설명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5CE490-8236-4C63-B9A3-1E4FEC643F9A}"/>
              </a:ext>
            </a:extLst>
          </p:cNvPr>
          <p:cNvSpPr txBox="1"/>
          <p:nvPr/>
        </p:nvSpPr>
        <p:spPr>
          <a:xfrm>
            <a:off x="1105652" y="4580451"/>
            <a:ext cx="2290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TCP/IP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Server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C767076C-FE59-4F6E-9B03-F3AAA12CA394}"/>
              </a:ext>
            </a:extLst>
          </p:cNvPr>
          <p:cNvSpPr txBox="1"/>
          <p:nvPr/>
        </p:nvSpPr>
        <p:spPr>
          <a:xfrm>
            <a:off x="4787509" y="2159544"/>
            <a:ext cx="6483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TCP/IP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통신으로 클라이언트와 호환성 증가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796F939D-9EB6-4E09-B8FE-DC786C3CDC11}"/>
              </a:ext>
            </a:extLst>
          </p:cNvPr>
          <p:cNvSpPr txBox="1"/>
          <p:nvPr/>
        </p:nvSpPr>
        <p:spPr>
          <a:xfrm>
            <a:off x="4787509" y="3374862"/>
            <a:ext cx="6483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자체 서버 프로토콜 개발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39" name="TextBox 13">
            <a:extLst>
              <a:ext uri="{FF2B5EF4-FFF2-40B4-BE49-F238E27FC236}">
                <a16:creationId xmlns:a16="http://schemas.microsoft.com/office/drawing/2014/main" id="{37BDC87A-DA9A-47F8-BBD1-CD79A7433EFC}"/>
              </a:ext>
            </a:extLst>
          </p:cNvPr>
          <p:cNvSpPr txBox="1"/>
          <p:nvPr/>
        </p:nvSpPr>
        <p:spPr>
          <a:xfrm>
            <a:off x="4787509" y="4590179"/>
            <a:ext cx="6185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 데이터 패킷 처리로 시스템 성능 향상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018B058-0248-4875-AD25-3CC62F54F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16" y="2487883"/>
            <a:ext cx="1540491" cy="154049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13B91DC7-EA25-49C8-A0CB-C633802E8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0E6062-260A-4584-BD03-4664B0C76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B6C39A-9775-4491-80AC-B6836E467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C9613CF-EE6D-42D5-8AB1-77D49BEE4B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CB49F0-DEE2-4A05-BC9C-8B260326A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983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1A8E70-880D-419C-996D-7CD17105B38C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BC9AA3D-0C66-4E15-8810-3313D2413843}"/>
              </a:ext>
            </a:extLst>
          </p:cNvPr>
          <p:cNvSpPr txBox="1"/>
          <p:nvPr/>
        </p:nvSpPr>
        <p:spPr>
          <a:xfrm>
            <a:off x="536872" y="242992"/>
            <a:ext cx="3394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설명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13B91DC7-EA25-49C8-A0CB-C633802E8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0E6062-260A-4584-BD03-4664B0C7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B6C39A-9775-4491-80AC-B6836E467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251" y="2050595"/>
            <a:ext cx="4616573" cy="23851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DC6C7C-E456-4B6F-B616-071EB3F049FE}"/>
              </a:ext>
            </a:extLst>
          </p:cNvPr>
          <p:cNvSpPr txBox="1"/>
          <p:nvPr/>
        </p:nvSpPr>
        <p:spPr>
          <a:xfrm>
            <a:off x="3663282" y="5338588"/>
            <a:ext cx="486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 프로토콜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–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서버와 클라이언트의 통신 규율 확립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A5FE1B7-6F33-4B17-B177-5FC873B1CE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870" y="2050595"/>
            <a:ext cx="4616572" cy="238510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7BE9E3-0931-4501-A0E6-68803068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535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1A8E70-880D-419C-996D-7CD17105B38C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BC9AA3D-0C66-4E15-8810-3313D2413843}"/>
              </a:ext>
            </a:extLst>
          </p:cNvPr>
          <p:cNvSpPr txBox="1"/>
          <p:nvPr/>
        </p:nvSpPr>
        <p:spPr>
          <a:xfrm>
            <a:off x="536872" y="242992"/>
            <a:ext cx="3394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설명</a:t>
            </a:r>
            <a:r>
              <a:rPr lang="en-US" altLang="ko-KR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5CE490-8236-4C63-B9A3-1E4FEC643F9A}"/>
              </a:ext>
            </a:extLst>
          </p:cNvPr>
          <p:cNvSpPr txBox="1"/>
          <p:nvPr/>
        </p:nvSpPr>
        <p:spPr>
          <a:xfrm>
            <a:off x="491104" y="4459494"/>
            <a:ext cx="166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라즈베리파이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C767076C-FE59-4F6E-9B03-F3AAA12CA394}"/>
              </a:ext>
            </a:extLst>
          </p:cNvPr>
          <p:cNvSpPr txBox="1"/>
          <p:nvPr/>
        </p:nvSpPr>
        <p:spPr>
          <a:xfrm>
            <a:off x="4856588" y="2891452"/>
            <a:ext cx="6483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서보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모터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DC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모터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모터 드라이브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센서를  사용하여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796F939D-9EB6-4E09-B8FE-DC786C3CDC11}"/>
              </a:ext>
            </a:extLst>
          </p:cNvPr>
          <p:cNvSpPr txBox="1"/>
          <p:nvPr/>
        </p:nvSpPr>
        <p:spPr>
          <a:xfrm>
            <a:off x="4856587" y="4215956"/>
            <a:ext cx="7009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서버와 클라이언트의 연동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원격제어 가능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-&gt;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작업의 편의성 증가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65635A-02E1-4B64-A073-B0BE0C6B5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" y="3020438"/>
            <a:ext cx="727724" cy="914284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3707A0-2EC1-4F01-A5C3-E2BEF741D5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964" y="2683218"/>
            <a:ext cx="1603700" cy="160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99FACC-0ACA-4021-A953-FE9079EE819F}"/>
              </a:ext>
            </a:extLst>
          </p:cNvPr>
          <p:cNvSpPr txBox="1"/>
          <p:nvPr/>
        </p:nvSpPr>
        <p:spPr>
          <a:xfrm>
            <a:off x="3017936" y="4459494"/>
            <a:ext cx="129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하드웨어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447672-3CE4-4068-B2E7-0930569F65CC}"/>
              </a:ext>
            </a:extLst>
          </p:cNvPr>
          <p:cNvSpPr txBox="1"/>
          <p:nvPr/>
        </p:nvSpPr>
        <p:spPr>
          <a:xfrm>
            <a:off x="2020678" y="3246981"/>
            <a:ext cx="447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endParaRPr lang="ko-KR" altLang="en-US" sz="3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6C18BB40-CD8D-472E-B410-DA5F327C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C6F536-67FF-4A62-AA18-32C56524D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11E3481-6EA9-4A24-98A2-EC2F5CF5A8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3C66AE-B1B5-4FD5-9D4C-A26A91D56EE8}"/>
              </a:ext>
            </a:extLst>
          </p:cNvPr>
          <p:cNvSpPr txBox="1"/>
          <p:nvPr/>
        </p:nvSpPr>
        <p:spPr>
          <a:xfrm>
            <a:off x="647598" y="1517732"/>
            <a:ext cx="41002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하드웨어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27122D58-FF0B-4A2A-9434-AA4F05D4F8EC}"/>
              </a:ext>
            </a:extLst>
          </p:cNvPr>
          <p:cNvSpPr txBox="1"/>
          <p:nvPr/>
        </p:nvSpPr>
        <p:spPr>
          <a:xfrm>
            <a:off x="4856588" y="3276647"/>
            <a:ext cx="6661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컨베이어벨트 제어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양품과 불량 분류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공정 완료 확인 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729E9A3-F521-45EE-9BC3-B5E3D0F3A3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F4E876-A539-4378-9BB1-E0897550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919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1A8E70-880D-419C-996D-7CD17105B38C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BC9AA3D-0C66-4E15-8810-3313D2413843}"/>
              </a:ext>
            </a:extLst>
          </p:cNvPr>
          <p:cNvSpPr txBox="1"/>
          <p:nvPr/>
        </p:nvSpPr>
        <p:spPr>
          <a:xfrm>
            <a:off x="536872" y="242992"/>
            <a:ext cx="3394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설명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6C18BB40-CD8D-472E-B410-DA5F327C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C6F536-67FF-4A62-AA18-32C56524D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11E3481-6EA9-4A24-98A2-EC2F5CF5A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E30E49-8463-436B-BBC3-9F1C1AD92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5671" y="4650144"/>
            <a:ext cx="958230" cy="1049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629D50-30BB-479E-9EC9-F64EEE53F4BB}"/>
              </a:ext>
            </a:extLst>
          </p:cNvPr>
          <p:cNvSpPr txBox="1"/>
          <p:nvPr/>
        </p:nvSpPr>
        <p:spPr>
          <a:xfrm>
            <a:off x="1320929" y="3866489"/>
            <a:ext cx="1139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라즈베리파이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31B3FC-BBF6-4489-A90B-BB8E049BF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1780" y="2295736"/>
            <a:ext cx="1979609" cy="14506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1F6DEDA-C674-4E64-9EE5-35BE0674813F}"/>
              </a:ext>
            </a:extLst>
          </p:cNvPr>
          <p:cNvSpPr txBox="1"/>
          <p:nvPr/>
        </p:nvSpPr>
        <p:spPr>
          <a:xfrm>
            <a:off x="3939764" y="3908392"/>
            <a:ext cx="157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소형 컨베이어 벨트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989DA8-1C72-4EE7-90E6-672FF16105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668" y="4850903"/>
            <a:ext cx="1194365" cy="10066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F9B5A9B-4CEC-4804-B11F-69451524F12F}"/>
              </a:ext>
            </a:extLst>
          </p:cNvPr>
          <p:cNvSpPr txBox="1"/>
          <p:nvPr/>
        </p:nvSpPr>
        <p:spPr>
          <a:xfrm>
            <a:off x="2279127" y="5923290"/>
            <a:ext cx="2242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SG90 DC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마이크로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서보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4975226-7359-4974-93A4-F59E9A917A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4507" y="2402602"/>
            <a:ext cx="1324449" cy="13556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6929617-56F4-423F-81F1-521B69CE5845}"/>
              </a:ext>
            </a:extLst>
          </p:cNvPr>
          <p:cNvSpPr txBox="1"/>
          <p:nvPr/>
        </p:nvSpPr>
        <p:spPr>
          <a:xfrm>
            <a:off x="8954786" y="3872793"/>
            <a:ext cx="2242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L298DC</a:t>
            </a:r>
            <a:r>
              <a:rPr lang="ko-KR" altLang="en-US" sz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모터 드라이브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5873260-F5F4-4EF0-8920-246DFE7EEF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4893" y="2622502"/>
            <a:ext cx="1184088" cy="8922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60C0A3B-FA9C-4BC4-94E1-9F83E9703764}"/>
              </a:ext>
            </a:extLst>
          </p:cNvPr>
          <p:cNvSpPr txBox="1"/>
          <p:nvPr/>
        </p:nvSpPr>
        <p:spPr>
          <a:xfrm>
            <a:off x="6990259" y="3902354"/>
            <a:ext cx="817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DC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모터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D4A0A1-9414-48C4-B565-ED499D971A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6666" y="4861343"/>
            <a:ext cx="1139383" cy="8177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773B275-EF9E-435F-B276-3C4876681F38}"/>
              </a:ext>
            </a:extLst>
          </p:cNvPr>
          <p:cNvSpPr txBox="1"/>
          <p:nvPr/>
        </p:nvSpPr>
        <p:spPr>
          <a:xfrm>
            <a:off x="4945128" y="5923289"/>
            <a:ext cx="2242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TCRT5000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적외선 센서 모듈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B2228AB-6569-4F85-9854-E72B96F06C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3812" y="2465398"/>
            <a:ext cx="1692819" cy="123549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832D2F8-6F96-4999-9692-76E8ACABF059}"/>
              </a:ext>
            </a:extLst>
          </p:cNvPr>
          <p:cNvSpPr txBox="1"/>
          <p:nvPr/>
        </p:nvSpPr>
        <p:spPr>
          <a:xfrm>
            <a:off x="651950" y="1514976"/>
            <a:ext cx="41002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하드웨어 부품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571F7C-07DF-48DE-A2C5-4C0A4EF58400}"/>
              </a:ext>
            </a:extLst>
          </p:cNvPr>
          <p:cNvSpPr txBox="1"/>
          <p:nvPr/>
        </p:nvSpPr>
        <p:spPr>
          <a:xfrm>
            <a:off x="8475671" y="5819211"/>
            <a:ext cx="2242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DM2125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가변저항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4CA0551-DBA3-4EE5-BAC2-858EF72293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BFD5B6-7BA0-44BC-8C36-D8C31AC4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81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1A8E70-880D-419C-996D-7CD17105B38C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BC9AA3D-0C66-4E15-8810-3313D2413843}"/>
              </a:ext>
            </a:extLst>
          </p:cNvPr>
          <p:cNvSpPr txBox="1"/>
          <p:nvPr/>
        </p:nvSpPr>
        <p:spPr>
          <a:xfrm>
            <a:off x="536872" y="242992"/>
            <a:ext cx="3394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설명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6C18BB40-CD8D-472E-B410-DA5F327C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C6F536-67FF-4A62-AA18-32C56524D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11E3481-6EA9-4A24-98A2-EC2F5CF5A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AE1B220-C1CE-43A2-B9A0-65706E033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978" y="1115817"/>
            <a:ext cx="6427497" cy="52932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33F06B-2CF9-4B22-B5BA-CFB57563C5D3}"/>
              </a:ext>
            </a:extLst>
          </p:cNvPr>
          <p:cNvSpPr txBox="1"/>
          <p:nvPr/>
        </p:nvSpPr>
        <p:spPr>
          <a:xfrm>
            <a:off x="536872" y="1381626"/>
            <a:ext cx="41002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하드웨어 회로도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C26D18D-6A3E-457D-B958-2AD817D6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DE6F65-843E-4753-8607-1D637CD0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67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57CE07D-7662-41B4-A594-38C71E6D5332}"/>
              </a:ext>
            </a:extLst>
          </p:cNvPr>
          <p:cNvSpPr/>
          <p:nvPr/>
        </p:nvSpPr>
        <p:spPr>
          <a:xfrm>
            <a:off x="1040200" y="4081224"/>
            <a:ext cx="10111600" cy="528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7F344F5-34AC-415F-923B-070E3D8E0D59}"/>
              </a:ext>
            </a:extLst>
          </p:cNvPr>
          <p:cNvSpPr/>
          <p:nvPr/>
        </p:nvSpPr>
        <p:spPr>
          <a:xfrm>
            <a:off x="2218471" y="4026879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9B205-438C-4E57-A7C6-22E3F24021CA}"/>
              </a:ext>
            </a:extLst>
          </p:cNvPr>
          <p:cNvSpPr/>
          <p:nvPr/>
        </p:nvSpPr>
        <p:spPr>
          <a:xfrm>
            <a:off x="4744343" y="4027589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719DED-18CA-4EC2-8FE1-6B662265FC23}"/>
              </a:ext>
            </a:extLst>
          </p:cNvPr>
          <p:cNvSpPr/>
          <p:nvPr/>
        </p:nvSpPr>
        <p:spPr>
          <a:xfrm>
            <a:off x="9810633" y="4023703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6F0291-6F96-4B2E-9BE2-C3179F4CD565}"/>
              </a:ext>
            </a:extLst>
          </p:cNvPr>
          <p:cNvSpPr/>
          <p:nvPr/>
        </p:nvSpPr>
        <p:spPr>
          <a:xfrm>
            <a:off x="7277358" y="4026879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4A667F73-FBCD-4F0F-A7E6-CC76CFE55B5C}"/>
              </a:ext>
            </a:extLst>
          </p:cNvPr>
          <p:cNvSpPr txBox="1"/>
          <p:nvPr/>
        </p:nvSpPr>
        <p:spPr>
          <a:xfrm>
            <a:off x="3831593" y="4420538"/>
            <a:ext cx="2835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II.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기술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DA4FDE-73A0-409A-822B-9EA7855FFC0E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2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09B5B3BE-9444-43CB-954A-6C901D1D5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C51BC5F-A09B-44F2-BE2B-2AD780606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36A8F9F-D3E5-4662-A206-83FAC84C9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18064D52-D99B-462E-B2A3-D8FE3E3C8FBC}"/>
              </a:ext>
            </a:extLst>
          </p:cNvPr>
          <p:cNvSpPr/>
          <p:nvPr/>
        </p:nvSpPr>
        <p:spPr>
          <a:xfrm>
            <a:off x="6601109" y="3359818"/>
            <a:ext cx="87549" cy="8754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770675-28EB-4492-AFE0-B0C4ECB4B908}"/>
              </a:ext>
            </a:extLst>
          </p:cNvPr>
          <p:cNvSpPr txBox="1"/>
          <p:nvPr/>
        </p:nvSpPr>
        <p:spPr>
          <a:xfrm>
            <a:off x="6795573" y="2700666"/>
            <a:ext cx="2073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영상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1D3F24-2E1A-47D2-93B4-A114C10701B8}"/>
              </a:ext>
            </a:extLst>
          </p:cNvPr>
          <p:cNvSpPr txBox="1"/>
          <p:nvPr/>
        </p:nvSpPr>
        <p:spPr>
          <a:xfrm>
            <a:off x="6828332" y="3191844"/>
            <a:ext cx="212224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시행 착오</a:t>
            </a: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04F4F253-5BB1-42E3-AA86-6DCF0031B510}"/>
              </a:ext>
            </a:extLst>
          </p:cNvPr>
          <p:cNvSpPr txBox="1"/>
          <p:nvPr/>
        </p:nvSpPr>
        <p:spPr>
          <a:xfrm>
            <a:off x="1350840" y="3417459"/>
            <a:ext cx="18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I. 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06D57D7A-F9A6-4AFC-B11B-2A094F09AA54}"/>
              </a:ext>
            </a:extLst>
          </p:cNvPr>
          <p:cNvSpPr txBox="1"/>
          <p:nvPr/>
        </p:nvSpPr>
        <p:spPr>
          <a:xfrm>
            <a:off x="5842673" y="2024823"/>
            <a:ext cx="4230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III.  </a:t>
            </a:r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결과물</a:t>
            </a:r>
            <a:endParaRPr lang="en-US" altLang="ko-KR" sz="3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368BD0A1-C617-4A32-8BC8-B79394CF79F3}"/>
              </a:ext>
            </a:extLst>
          </p:cNvPr>
          <p:cNvSpPr txBox="1"/>
          <p:nvPr/>
        </p:nvSpPr>
        <p:spPr>
          <a:xfrm>
            <a:off x="8740569" y="4472168"/>
            <a:ext cx="2300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IV. 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결론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E7CF4A19-92A9-433C-B558-0A535A57ACE5}"/>
              </a:ext>
            </a:extLst>
          </p:cNvPr>
          <p:cNvSpPr/>
          <p:nvPr/>
        </p:nvSpPr>
        <p:spPr>
          <a:xfrm rot="5400000">
            <a:off x="6564748" y="2841232"/>
            <a:ext cx="160270" cy="13816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456FBCE-CAA9-4242-88D8-AE2894FC94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7D0943-2154-466B-A95E-89405FB4D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44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1A8E70-880D-419C-996D-7CD17105B38C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BC9AA3D-0C66-4E15-8810-3313D2413843}"/>
              </a:ext>
            </a:extLst>
          </p:cNvPr>
          <p:cNvSpPr txBox="1"/>
          <p:nvPr/>
        </p:nvSpPr>
        <p:spPr>
          <a:xfrm>
            <a:off x="536872" y="242992"/>
            <a:ext cx="3394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영상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6C18BB40-CD8D-472E-B410-DA5F327C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C6F536-67FF-4A62-AA18-32C56524D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11E3481-6EA9-4A24-98A2-EC2F5CF5A8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2DAE01-27D4-4CE0-999D-E84AB31F42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01EA51-65ED-44F9-B2C1-04FBE79F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E7813BC6-746A-4AEB-9A37-557C76380C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30894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5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57CE07D-7662-41B4-A594-38C71E6D5332}"/>
              </a:ext>
            </a:extLst>
          </p:cNvPr>
          <p:cNvSpPr/>
          <p:nvPr/>
        </p:nvSpPr>
        <p:spPr>
          <a:xfrm>
            <a:off x="1040200" y="4059708"/>
            <a:ext cx="10111600" cy="528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7F344F5-34AC-415F-923B-070E3D8E0D59}"/>
              </a:ext>
            </a:extLst>
          </p:cNvPr>
          <p:cNvSpPr/>
          <p:nvPr/>
        </p:nvSpPr>
        <p:spPr>
          <a:xfrm>
            <a:off x="2218471" y="4005363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9B205-438C-4E57-A7C6-22E3F24021CA}"/>
              </a:ext>
            </a:extLst>
          </p:cNvPr>
          <p:cNvSpPr/>
          <p:nvPr/>
        </p:nvSpPr>
        <p:spPr>
          <a:xfrm>
            <a:off x="4744343" y="4006073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719DED-18CA-4EC2-8FE1-6B662265FC23}"/>
              </a:ext>
            </a:extLst>
          </p:cNvPr>
          <p:cNvSpPr/>
          <p:nvPr/>
        </p:nvSpPr>
        <p:spPr>
          <a:xfrm>
            <a:off x="9810633" y="4002187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6F0291-6F96-4B2E-9BE2-C3179F4CD565}"/>
              </a:ext>
            </a:extLst>
          </p:cNvPr>
          <p:cNvSpPr/>
          <p:nvPr/>
        </p:nvSpPr>
        <p:spPr>
          <a:xfrm>
            <a:off x="7277358" y="4005363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4A667F73-FBCD-4F0F-A7E6-CC76CFE55B5C}"/>
              </a:ext>
            </a:extLst>
          </p:cNvPr>
          <p:cNvSpPr txBox="1"/>
          <p:nvPr/>
        </p:nvSpPr>
        <p:spPr>
          <a:xfrm>
            <a:off x="3831593" y="4399022"/>
            <a:ext cx="2835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II.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기술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DA4FDE-73A0-409A-822B-9EA7855FFC0E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2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09B5B3BE-9444-43CB-954A-6C901D1D5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C51BC5F-A09B-44F2-BE2B-2AD780606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36A8F9F-D3E5-4662-A206-83FAC84C9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18064D52-D99B-462E-B2A3-D8FE3E3C8FBC}"/>
              </a:ext>
            </a:extLst>
          </p:cNvPr>
          <p:cNvSpPr/>
          <p:nvPr/>
        </p:nvSpPr>
        <p:spPr>
          <a:xfrm>
            <a:off x="6644298" y="2857649"/>
            <a:ext cx="87549" cy="8754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770675-28EB-4492-AFE0-B0C4ECB4B908}"/>
              </a:ext>
            </a:extLst>
          </p:cNvPr>
          <p:cNvSpPr txBox="1"/>
          <p:nvPr/>
        </p:nvSpPr>
        <p:spPr>
          <a:xfrm>
            <a:off x="6871521" y="3146083"/>
            <a:ext cx="2073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시행 착오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1D3F24-2E1A-47D2-93B4-A114C10701B8}"/>
              </a:ext>
            </a:extLst>
          </p:cNvPr>
          <p:cNvSpPr txBox="1"/>
          <p:nvPr/>
        </p:nvSpPr>
        <p:spPr>
          <a:xfrm>
            <a:off x="6871521" y="2689675"/>
            <a:ext cx="212224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영상</a:t>
            </a: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04F4F253-5BB1-42E3-AA86-6DCF0031B510}"/>
              </a:ext>
            </a:extLst>
          </p:cNvPr>
          <p:cNvSpPr txBox="1"/>
          <p:nvPr/>
        </p:nvSpPr>
        <p:spPr>
          <a:xfrm>
            <a:off x="1350840" y="3417459"/>
            <a:ext cx="18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I. 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06D57D7A-F9A6-4AFC-B11B-2A094F09AA54}"/>
              </a:ext>
            </a:extLst>
          </p:cNvPr>
          <p:cNvSpPr txBox="1"/>
          <p:nvPr/>
        </p:nvSpPr>
        <p:spPr>
          <a:xfrm>
            <a:off x="5842673" y="2024823"/>
            <a:ext cx="4128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III.  </a:t>
            </a:r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결과물</a:t>
            </a:r>
            <a:endParaRPr lang="en-US" altLang="ko-KR" sz="3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368BD0A1-C617-4A32-8BC8-B79394CF79F3}"/>
              </a:ext>
            </a:extLst>
          </p:cNvPr>
          <p:cNvSpPr txBox="1"/>
          <p:nvPr/>
        </p:nvSpPr>
        <p:spPr>
          <a:xfrm>
            <a:off x="8740569" y="4450652"/>
            <a:ext cx="2300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IV. 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결론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E7CF4A19-92A9-433C-B558-0A535A57ACE5}"/>
              </a:ext>
            </a:extLst>
          </p:cNvPr>
          <p:cNvSpPr/>
          <p:nvPr/>
        </p:nvSpPr>
        <p:spPr>
          <a:xfrm rot="5400000">
            <a:off x="6640696" y="3286649"/>
            <a:ext cx="160270" cy="13816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DF7F5EC-32F9-474B-A950-7809364BA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D914C7-A560-4168-9A0B-F46F72745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423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1A8E70-880D-419C-996D-7CD17105B38C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BC9AA3D-0C66-4E15-8810-3313D2413843}"/>
              </a:ext>
            </a:extLst>
          </p:cNvPr>
          <p:cNvSpPr txBox="1"/>
          <p:nvPr/>
        </p:nvSpPr>
        <p:spPr>
          <a:xfrm>
            <a:off x="536872" y="242992"/>
            <a:ext cx="3394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시행 착오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6C18BB40-CD8D-472E-B410-DA5F327C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C6F536-67FF-4A62-AA18-32C56524D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11E3481-6EA9-4A24-98A2-EC2F5CF5A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BD4555-32A2-4075-8E29-E71164FEEB1C}"/>
              </a:ext>
            </a:extLst>
          </p:cNvPr>
          <p:cNvSpPr/>
          <p:nvPr/>
        </p:nvSpPr>
        <p:spPr>
          <a:xfrm>
            <a:off x="755037" y="2187798"/>
            <a:ext cx="4970721" cy="3533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송수신 시퀀스 충돌  </a:t>
            </a:r>
            <a:endParaRPr lang="en-US" altLang="ko-KR" sz="2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중복패킷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현상 </a:t>
            </a:r>
            <a:endParaRPr lang="en-US" altLang="ko-KR" sz="2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하드웨어의 불량으로 인한 혼란</a:t>
            </a:r>
            <a:endParaRPr lang="en-US" altLang="ko-KR" sz="2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2F5097-BB8D-456A-B88C-3F2540DD9D0A}"/>
              </a:ext>
            </a:extLst>
          </p:cNvPr>
          <p:cNvSpPr/>
          <p:nvPr/>
        </p:nvSpPr>
        <p:spPr>
          <a:xfrm>
            <a:off x="1109858" y="1690398"/>
            <a:ext cx="4227811" cy="66615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애로 사항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4CF46-60EF-4920-957B-F56AFB1B6F32}"/>
              </a:ext>
            </a:extLst>
          </p:cNvPr>
          <p:cNvSpPr/>
          <p:nvPr/>
        </p:nvSpPr>
        <p:spPr>
          <a:xfrm>
            <a:off x="6655398" y="2187798"/>
            <a:ext cx="4770120" cy="3533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충돌 값을 찾아 전송 순서 조정</a:t>
            </a:r>
            <a:endParaRPr lang="en-US" altLang="ko-KR" sz="2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구분자를 사용하여 메시지 구분</a:t>
            </a:r>
            <a:endParaRPr lang="en-US" altLang="ko-KR" sz="2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테스트기를 사용하여 불량을 찾아냄</a:t>
            </a:r>
            <a:endParaRPr lang="en-US" altLang="ko-KR" sz="2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465EBE-DB7D-4F3F-AB7A-3CFBCB584770}"/>
              </a:ext>
            </a:extLst>
          </p:cNvPr>
          <p:cNvSpPr/>
          <p:nvPr/>
        </p:nvSpPr>
        <p:spPr>
          <a:xfrm>
            <a:off x="7006980" y="1690397"/>
            <a:ext cx="4125433" cy="66615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개선 방법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0622812-BA48-4644-933B-BD7228565328}"/>
              </a:ext>
            </a:extLst>
          </p:cNvPr>
          <p:cNvCxnSpPr>
            <a:cxnSpLocks/>
          </p:cNvCxnSpPr>
          <p:nvPr/>
        </p:nvCxnSpPr>
        <p:spPr>
          <a:xfrm>
            <a:off x="5809129" y="3954537"/>
            <a:ext cx="7100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D7DDD8-C82C-412A-A202-8A1B3E7E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915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57CE07D-7662-41B4-A594-38C71E6D5332}"/>
              </a:ext>
            </a:extLst>
          </p:cNvPr>
          <p:cNvSpPr/>
          <p:nvPr/>
        </p:nvSpPr>
        <p:spPr>
          <a:xfrm>
            <a:off x="1040200" y="3489551"/>
            <a:ext cx="10111600" cy="528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7F344F5-34AC-415F-923B-070E3D8E0D59}"/>
              </a:ext>
            </a:extLst>
          </p:cNvPr>
          <p:cNvSpPr/>
          <p:nvPr/>
        </p:nvSpPr>
        <p:spPr>
          <a:xfrm>
            <a:off x="2218471" y="3435206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9B205-438C-4E57-A7C6-22E3F24021CA}"/>
              </a:ext>
            </a:extLst>
          </p:cNvPr>
          <p:cNvSpPr/>
          <p:nvPr/>
        </p:nvSpPr>
        <p:spPr>
          <a:xfrm>
            <a:off x="4744343" y="3435916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719DED-18CA-4EC2-8FE1-6B662265FC23}"/>
              </a:ext>
            </a:extLst>
          </p:cNvPr>
          <p:cNvSpPr/>
          <p:nvPr/>
        </p:nvSpPr>
        <p:spPr>
          <a:xfrm>
            <a:off x="9810633" y="3432030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6F0291-6F96-4B2E-9BE2-C3179F4CD565}"/>
              </a:ext>
            </a:extLst>
          </p:cNvPr>
          <p:cNvSpPr/>
          <p:nvPr/>
        </p:nvSpPr>
        <p:spPr>
          <a:xfrm>
            <a:off x="7277358" y="3435206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4A667F73-FBCD-4F0F-A7E6-CC76CFE55B5C}"/>
              </a:ext>
            </a:extLst>
          </p:cNvPr>
          <p:cNvSpPr txBox="1"/>
          <p:nvPr/>
        </p:nvSpPr>
        <p:spPr>
          <a:xfrm>
            <a:off x="3831593" y="3828865"/>
            <a:ext cx="2835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II.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기술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DA4FDE-73A0-409A-822B-9EA7855FFC0E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2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09B5B3BE-9444-43CB-954A-6C901D1D5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C51BC5F-A09B-44F2-BE2B-2AD780606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36A8F9F-D3E5-4662-A206-83FAC84C9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7770675-28EB-4492-AFE0-B0C4ECB4B908}"/>
              </a:ext>
            </a:extLst>
          </p:cNvPr>
          <p:cNvSpPr txBox="1"/>
          <p:nvPr/>
        </p:nvSpPr>
        <p:spPr>
          <a:xfrm>
            <a:off x="9078197" y="4475248"/>
            <a:ext cx="2073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 및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 &amp; A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04F4F253-5BB1-42E3-AA86-6DCF0031B510}"/>
              </a:ext>
            </a:extLst>
          </p:cNvPr>
          <p:cNvSpPr txBox="1"/>
          <p:nvPr/>
        </p:nvSpPr>
        <p:spPr>
          <a:xfrm>
            <a:off x="1350840" y="2847302"/>
            <a:ext cx="18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I. 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06D57D7A-F9A6-4AFC-B11B-2A094F09AA54}"/>
              </a:ext>
            </a:extLst>
          </p:cNvPr>
          <p:cNvSpPr txBox="1"/>
          <p:nvPr/>
        </p:nvSpPr>
        <p:spPr>
          <a:xfrm>
            <a:off x="8053808" y="3768049"/>
            <a:ext cx="3513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IV.  </a:t>
            </a:r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결론</a:t>
            </a:r>
            <a:endParaRPr lang="en-US" altLang="ko-KR" sz="3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368BD0A1-C617-4A32-8BC8-B79394CF79F3}"/>
              </a:ext>
            </a:extLst>
          </p:cNvPr>
          <p:cNvSpPr txBox="1"/>
          <p:nvPr/>
        </p:nvSpPr>
        <p:spPr>
          <a:xfrm>
            <a:off x="6207294" y="2796016"/>
            <a:ext cx="2300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III. 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결과물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E7CF4A19-92A9-433C-B558-0A535A57ACE5}"/>
              </a:ext>
            </a:extLst>
          </p:cNvPr>
          <p:cNvSpPr/>
          <p:nvPr/>
        </p:nvSpPr>
        <p:spPr>
          <a:xfrm rot="5400000">
            <a:off x="8847372" y="4615814"/>
            <a:ext cx="160270" cy="13816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DF7F5EC-32F9-474B-A950-7809364BA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2C8B5C-7A27-47BF-AC86-103DCB35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163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69FA81-167C-4115-81D0-D63AE57D53CC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94FCAA26-3CDB-48E9-9C47-421EE08B431A}"/>
              </a:ext>
            </a:extLst>
          </p:cNvPr>
          <p:cNvSpPr txBox="1"/>
          <p:nvPr/>
        </p:nvSpPr>
        <p:spPr>
          <a:xfrm>
            <a:off x="1586934" y="1686259"/>
            <a:ext cx="12777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팀장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BDCEE6-B87B-4606-9591-B79DA6C4CC62}"/>
              </a:ext>
            </a:extLst>
          </p:cNvPr>
          <p:cNvSpPr/>
          <p:nvPr/>
        </p:nvSpPr>
        <p:spPr>
          <a:xfrm>
            <a:off x="846307" y="2366908"/>
            <a:ext cx="2237361" cy="330740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glow rad="63500">
              <a:schemeClr val="accent1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5">
                    <a:lumMod val="5000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F3F103-E039-4385-9F58-24FFC70CA57D}"/>
              </a:ext>
            </a:extLst>
          </p:cNvPr>
          <p:cNvSpPr/>
          <p:nvPr/>
        </p:nvSpPr>
        <p:spPr>
          <a:xfrm>
            <a:off x="3653277" y="2366908"/>
            <a:ext cx="2237361" cy="330740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glow rad="63500">
              <a:schemeClr val="accent1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5">
                    <a:lumMod val="5000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C9414C-86CE-4DC2-8140-681E67DA050F}"/>
              </a:ext>
            </a:extLst>
          </p:cNvPr>
          <p:cNvSpPr/>
          <p:nvPr/>
        </p:nvSpPr>
        <p:spPr>
          <a:xfrm>
            <a:off x="6460247" y="2366908"/>
            <a:ext cx="2237361" cy="330740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glow rad="63500">
              <a:schemeClr val="accent1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5">
                    <a:lumMod val="5000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4BE783-70E6-48B3-8BCC-CAEACC0FAA83}"/>
              </a:ext>
            </a:extLst>
          </p:cNvPr>
          <p:cNvSpPr/>
          <p:nvPr/>
        </p:nvSpPr>
        <p:spPr>
          <a:xfrm>
            <a:off x="9267218" y="2366908"/>
            <a:ext cx="2237361" cy="330740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glow rad="63500">
              <a:schemeClr val="accent1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5">
                    <a:lumMod val="50000"/>
                  </a:schemeClr>
                </a:solidFill>
              </a:ln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5560E66C-BB9A-4138-83E5-FCC9A3D4DC17}"/>
              </a:ext>
            </a:extLst>
          </p:cNvPr>
          <p:cNvSpPr txBox="1"/>
          <p:nvPr/>
        </p:nvSpPr>
        <p:spPr>
          <a:xfrm>
            <a:off x="4393904" y="1686259"/>
            <a:ext cx="12777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2A1B55B9-E9BC-4B60-8536-2D1C0C011A2E}"/>
              </a:ext>
            </a:extLst>
          </p:cNvPr>
          <p:cNvSpPr txBox="1"/>
          <p:nvPr/>
        </p:nvSpPr>
        <p:spPr>
          <a:xfrm>
            <a:off x="7200874" y="1686259"/>
            <a:ext cx="1191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B3CAE505-2C36-4D2F-9DC6-A91E80D53251}"/>
              </a:ext>
            </a:extLst>
          </p:cNvPr>
          <p:cNvSpPr txBox="1"/>
          <p:nvPr/>
        </p:nvSpPr>
        <p:spPr>
          <a:xfrm>
            <a:off x="10007844" y="1686259"/>
            <a:ext cx="14018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B50F5CFC-7007-4B06-BAA6-CEDA63912C4B}"/>
              </a:ext>
            </a:extLst>
          </p:cNvPr>
          <p:cNvSpPr txBox="1"/>
          <p:nvPr/>
        </p:nvSpPr>
        <p:spPr>
          <a:xfrm>
            <a:off x="1538293" y="4938382"/>
            <a:ext cx="10200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민준규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C60B5499-8E33-4F24-B75E-A5819557715A}"/>
              </a:ext>
            </a:extLst>
          </p:cNvPr>
          <p:cNvSpPr txBox="1"/>
          <p:nvPr/>
        </p:nvSpPr>
        <p:spPr>
          <a:xfrm>
            <a:off x="4364720" y="4938382"/>
            <a:ext cx="10438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김준우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095696D7-52C1-4A34-9DC9-3A7422420482}"/>
              </a:ext>
            </a:extLst>
          </p:cNvPr>
          <p:cNvSpPr txBox="1"/>
          <p:nvPr/>
        </p:nvSpPr>
        <p:spPr>
          <a:xfrm>
            <a:off x="7191145" y="4938382"/>
            <a:ext cx="10287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곽연호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0F0EA786-1BC9-4AF5-8042-281C1CC36422}"/>
              </a:ext>
            </a:extLst>
          </p:cNvPr>
          <p:cNvSpPr txBox="1"/>
          <p:nvPr/>
        </p:nvSpPr>
        <p:spPr>
          <a:xfrm>
            <a:off x="10027298" y="4938382"/>
            <a:ext cx="1042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이동진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B295FB69-86A4-4FF0-8DA6-C251E7A05C85}"/>
              </a:ext>
            </a:extLst>
          </p:cNvPr>
          <p:cNvSpPr txBox="1"/>
          <p:nvPr/>
        </p:nvSpPr>
        <p:spPr>
          <a:xfrm>
            <a:off x="1067161" y="5206093"/>
            <a:ext cx="21416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안동대학교 정보통신공학과</a:t>
            </a:r>
            <a:r>
              <a:rPr lang="ko-KR" altLang="en-US" sz="25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A213DA40-41F6-4FCD-9DC0-9E600CC4A203}"/>
              </a:ext>
            </a:extLst>
          </p:cNvPr>
          <p:cNvSpPr txBox="1"/>
          <p:nvPr/>
        </p:nvSpPr>
        <p:spPr>
          <a:xfrm>
            <a:off x="3785377" y="5343827"/>
            <a:ext cx="214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안동대학교 멀티미디어공학과</a:t>
            </a:r>
            <a:endParaRPr lang="en-US" altLang="ko-KR" sz="25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806BACFB-1631-48BD-A6EB-D507905894CD}"/>
              </a:ext>
            </a:extLst>
          </p:cNvPr>
          <p:cNvSpPr txBox="1"/>
          <p:nvPr/>
        </p:nvSpPr>
        <p:spPr>
          <a:xfrm>
            <a:off x="6602080" y="5343827"/>
            <a:ext cx="214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안동대학교 멀티미디어공학과</a:t>
            </a:r>
            <a:endParaRPr lang="en-US" altLang="ko-KR" sz="25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BD2B3DC0-7BB9-4886-B989-2B673F7EC7E8}"/>
              </a:ext>
            </a:extLst>
          </p:cNvPr>
          <p:cNvSpPr txBox="1"/>
          <p:nvPr/>
        </p:nvSpPr>
        <p:spPr>
          <a:xfrm>
            <a:off x="9423098" y="5343827"/>
            <a:ext cx="214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안동대학교 멀티미디어공학과</a:t>
            </a:r>
            <a:endParaRPr lang="en-US" altLang="ko-KR" sz="25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89F3E7D9-CEDB-4317-932B-CF5BA59B750F}"/>
              </a:ext>
            </a:extLst>
          </p:cNvPr>
          <p:cNvSpPr txBox="1"/>
          <p:nvPr/>
        </p:nvSpPr>
        <p:spPr>
          <a:xfrm>
            <a:off x="536872" y="204520"/>
            <a:ext cx="3394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및 역할 소개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5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F492D422-993E-4958-86D1-20AF3193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C31B566-E1F4-4987-B05E-E768C2A39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50B5F6E-9C44-495D-874F-3A37ED60F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B39FBEC-C595-46C7-B3E6-FA4A893FC9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55C3F427-95C7-4E45-87E3-1835AB33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30" name="그림 29" descr="사람, 하늘, 정장, 의류이(가) 표시된 사진&#10;&#10;자동 생성된 설명">
            <a:extLst>
              <a:ext uri="{FF2B5EF4-FFF2-40B4-BE49-F238E27FC236}">
                <a16:creationId xmlns:a16="http://schemas.microsoft.com/office/drawing/2014/main" id="{97E23282-43A8-48C7-84BC-2A6C2F4456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94" y="2523610"/>
            <a:ext cx="1794152" cy="2391718"/>
          </a:xfrm>
          <a:prstGeom prst="rect">
            <a:avLst/>
          </a:prstGeom>
        </p:spPr>
      </p:pic>
      <p:pic>
        <p:nvPicPr>
          <p:cNvPr id="32" name="그림 31" descr="사람, 하늘, 정장, 의류이(가) 표시된 사진&#10;&#10;자동 생성된 설명">
            <a:extLst>
              <a:ext uri="{FF2B5EF4-FFF2-40B4-BE49-F238E27FC236}">
                <a16:creationId xmlns:a16="http://schemas.microsoft.com/office/drawing/2014/main" id="{3B22F453-ED33-438B-9590-089377917B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21" y="2533658"/>
            <a:ext cx="1886233" cy="2391430"/>
          </a:xfrm>
          <a:prstGeom prst="rect">
            <a:avLst/>
          </a:prstGeom>
        </p:spPr>
      </p:pic>
      <p:pic>
        <p:nvPicPr>
          <p:cNvPr id="34" name="그림 33" descr="사람, 정장, 하늘, 의류이(가) 표시된 사진&#10;&#10;자동 생성된 설명">
            <a:extLst>
              <a:ext uri="{FF2B5EF4-FFF2-40B4-BE49-F238E27FC236}">
                <a16:creationId xmlns:a16="http://schemas.microsoft.com/office/drawing/2014/main" id="{9E6E6E1D-BB0F-47F1-984A-7088345554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887" y="2523610"/>
            <a:ext cx="1790080" cy="2391430"/>
          </a:xfrm>
          <a:prstGeom prst="rect">
            <a:avLst/>
          </a:prstGeom>
        </p:spPr>
      </p:pic>
      <p:pic>
        <p:nvPicPr>
          <p:cNvPr id="36" name="그림 35" descr="사람, 넥타이, 정장, 의류이(가) 표시된 사진&#10;&#10;자동 생성된 설명">
            <a:extLst>
              <a:ext uri="{FF2B5EF4-FFF2-40B4-BE49-F238E27FC236}">
                <a16:creationId xmlns:a16="http://schemas.microsoft.com/office/drawing/2014/main" id="{8CE89E49-F01C-44AD-9B59-D76F2219255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251" y="2523610"/>
            <a:ext cx="1762296" cy="23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39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음료이(가) 표시된 사진&#10;&#10;자동 생성된 설명">
            <a:extLst>
              <a:ext uri="{FF2B5EF4-FFF2-40B4-BE49-F238E27FC236}">
                <a16:creationId xmlns:a16="http://schemas.microsoft.com/office/drawing/2014/main" id="{D2307CEF-C53B-4761-B725-DEE06055DD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39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0572BC-36C9-42D6-BEE0-5F74675A8D68}"/>
              </a:ext>
            </a:extLst>
          </p:cNvPr>
          <p:cNvSpPr txBox="1"/>
          <p:nvPr/>
        </p:nvSpPr>
        <p:spPr>
          <a:xfrm>
            <a:off x="1244216" y="4607146"/>
            <a:ext cx="41346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소감</a:t>
            </a:r>
            <a:endParaRPr lang="en-US" altLang="ko-KR" sz="50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4D39243E-7554-41DB-AE01-4E9873F7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08C817-1675-4540-8B9B-F2D4DE398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E8E0E4-8B29-4B54-9AAE-F13312D88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F09A0A-AF4C-4F6E-B63B-728834ACB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9" y="1855311"/>
            <a:ext cx="3073890" cy="173315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BCFA4D-692B-446C-9672-1E400931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448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126932" y="2919581"/>
            <a:ext cx="4051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364F6B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Question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364F6B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77787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46</a:t>
            </a:r>
            <a:endParaRPr lang="en-US" altLang="ko-KR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7E2123-A9AF-488B-A71C-2417EC8A5C2C}"/>
              </a:ext>
            </a:extLst>
          </p:cNvPr>
          <p:cNvSpPr/>
          <p:nvPr/>
        </p:nvSpPr>
        <p:spPr>
          <a:xfrm>
            <a:off x="1" y="1"/>
            <a:ext cx="12192000" cy="6854824"/>
          </a:xfrm>
          <a:prstGeom prst="rect">
            <a:avLst/>
          </a:prstGeom>
          <a:noFill/>
          <a:ln w="130175">
            <a:solidFill>
              <a:srgbClr val="364F6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AA43E74-AE49-4A9A-8079-49DF99B95619}"/>
              </a:ext>
            </a:extLst>
          </p:cNvPr>
          <p:cNvCxnSpPr>
            <a:cxnSpLocks/>
          </p:cNvCxnSpPr>
          <p:nvPr/>
        </p:nvCxnSpPr>
        <p:spPr>
          <a:xfrm>
            <a:off x="4217703" y="3935244"/>
            <a:ext cx="3756593" cy="0"/>
          </a:xfrm>
          <a:prstGeom prst="line">
            <a:avLst/>
          </a:prstGeom>
          <a:ln w="63500">
            <a:solidFill>
              <a:srgbClr val="364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E67EDBE-9796-4D70-AFE2-4F1B5AB0807D}"/>
              </a:ext>
            </a:extLst>
          </p:cNvPr>
          <p:cNvCxnSpPr>
            <a:cxnSpLocks/>
          </p:cNvCxnSpPr>
          <p:nvPr/>
        </p:nvCxnSpPr>
        <p:spPr>
          <a:xfrm>
            <a:off x="4217703" y="2901950"/>
            <a:ext cx="3756593" cy="0"/>
          </a:xfrm>
          <a:prstGeom prst="line">
            <a:avLst/>
          </a:prstGeom>
          <a:ln w="63500">
            <a:solidFill>
              <a:srgbClr val="364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96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2616E71-7702-4514-BCE4-BAADB22ED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51" name="Color Cover">
              <a:extLst>
                <a:ext uri="{FF2B5EF4-FFF2-40B4-BE49-F238E27FC236}">
                  <a16:creationId xmlns:a16="http://schemas.microsoft.com/office/drawing/2014/main" id="{15F9A7D7-E8EB-49D7-ACB0-13481EF1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Color Cover">
              <a:extLst>
                <a:ext uri="{FF2B5EF4-FFF2-40B4-BE49-F238E27FC236}">
                  <a16:creationId xmlns:a16="http://schemas.microsoft.com/office/drawing/2014/main" id="{044CB560-3BF4-4256-8C60-8864DA0AB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2840072-D6EC-480D-9A1B-928B36F9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55" name="Color">
              <a:extLst>
                <a:ext uri="{FF2B5EF4-FFF2-40B4-BE49-F238E27FC236}">
                  <a16:creationId xmlns:a16="http://schemas.microsoft.com/office/drawing/2014/main" id="{CADDA0B4-EE72-46AA-A7BB-C271924B7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Color">
              <a:extLst>
                <a:ext uri="{FF2B5EF4-FFF2-40B4-BE49-F238E27FC236}">
                  <a16:creationId xmlns:a16="http://schemas.microsoft.com/office/drawing/2014/main" id="{B2519E48-483B-4612-935D-790A10605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7F09A0A-AF4C-4F6E-B63B-728834ACB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566" y="674720"/>
            <a:ext cx="3607285" cy="2033894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30572BC-36C9-42D6-BEE0-5F74675A8D68}"/>
              </a:ext>
            </a:extLst>
          </p:cNvPr>
          <p:cNvSpPr txBox="1"/>
          <p:nvPr/>
        </p:nvSpPr>
        <p:spPr>
          <a:xfrm>
            <a:off x="1012644" y="841664"/>
            <a:ext cx="5203990" cy="27827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BD9217-6D47-4152-99B9-742ED6174F7A}"/>
              </a:ext>
            </a:extLst>
          </p:cNvPr>
          <p:cNvSpPr txBox="1"/>
          <p:nvPr/>
        </p:nvSpPr>
        <p:spPr>
          <a:xfrm>
            <a:off x="4638954" y="3007743"/>
            <a:ext cx="41346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F3BA90-5B2A-4D41-977F-D03203C0B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223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69FA81-167C-4115-81D0-D63AE57D53CC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94FCAA26-3CDB-48E9-9C47-421EE08B431A}"/>
              </a:ext>
            </a:extLst>
          </p:cNvPr>
          <p:cNvSpPr txBox="1"/>
          <p:nvPr/>
        </p:nvSpPr>
        <p:spPr>
          <a:xfrm>
            <a:off x="2858257" y="1580345"/>
            <a:ext cx="12531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팀장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BDCEE6-B87B-4606-9591-B79DA6C4CC62}"/>
              </a:ext>
            </a:extLst>
          </p:cNvPr>
          <p:cNvSpPr/>
          <p:nvPr/>
        </p:nvSpPr>
        <p:spPr>
          <a:xfrm>
            <a:off x="2071986" y="2285999"/>
            <a:ext cx="2237361" cy="330740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glow rad="63500">
              <a:schemeClr val="accent1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5">
                    <a:lumMod val="50000"/>
                  </a:schemeClr>
                </a:solidFill>
              </a:ln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F7541122-A858-4E78-AC1D-6371AF008993}"/>
              </a:ext>
            </a:extLst>
          </p:cNvPr>
          <p:cNvSpPr txBox="1"/>
          <p:nvPr/>
        </p:nvSpPr>
        <p:spPr>
          <a:xfrm>
            <a:off x="2754247" y="4805664"/>
            <a:ext cx="10200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민준규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2A5B693B-C821-447F-A707-5ACBF476C167}"/>
              </a:ext>
            </a:extLst>
          </p:cNvPr>
          <p:cNvSpPr txBox="1"/>
          <p:nvPr/>
        </p:nvSpPr>
        <p:spPr>
          <a:xfrm>
            <a:off x="2283115" y="5073375"/>
            <a:ext cx="21416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안동대학교 정보통신공학과</a:t>
            </a:r>
            <a:r>
              <a:rPr lang="ko-KR" altLang="en-US" sz="25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DCBC99C-5E87-4D4F-85E3-17D8F74EA219}"/>
              </a:ext>
            </a:extLst>
          </p:cNvPr>
          <p:cNvSpPr/>
          <p:nvPr/>
        </p:nvSpPr>
        <p:spPr>
          <a:xfrm>
            <a:off x="5690684" y="3136849"/>
            <a:ext cx="87549" cy="8754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24C8476-A8D9-4CD9-B6A2-1E3FCEDD5638}"/>
              </a:ext>
            </a:extLst>
          </p:cNvPr>
          <p:cNvSpPr/>
          <p:nvPr/>
        </p:nvSpPr>
        <p:spPr>
          <a:xfrm>
            <a:off x="5690684" y="4140588"/>
            <a:ext cx="87549" cy="8754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92CDD0-98FB-430B-9CDA-C1EBCA9BA517}"/>
              </a:ext>
            </a:extLst>
          </p:cNvPr>
          <p:cNvSpPr txBox="1"/>
          <p:nvPr/>
        </p:nvSpPr>
        <p:spPr>
          <a:xfrm>
            <a:off x="5932261" y="2926708"/>
            <a:ext cx="2073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총괄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619A27-FCEF-40C5-BB0C-E17F401D8B8E}"/>
              </a:ext>
            </a:extLst>
          </p:cNvPr>
          <p:cNvSpPr txBox="1"/>
          <p:nvPr/>
        </p:nvSpPr>
        <p:spPr>
          <a:xfrm>
            <a:off x="5932261" y="3930447"/>
            <a:ext cx="2073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비전처리 구현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71D63E16-78C3-4895-BCE5-6326E55F90A2}"/>
              </a:ext>
            </a:extLst>
          </p:cNvPr>
          <p:cNvSpPr txBox="1"/>
          <p:nvPr/>
        </p:nvSpPr>
        <p:spPr>
          <a:xfrm>
            <a:off x="536872" y="204520"/>
            <a:ext cx="3394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및 역할 소개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5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CBDB1F17-A91A-4323-A48B-F16529E75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B734C7C-0D8D-4D40-9FE6-EAA6641B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D63BAD-54CC-450B-8FD0-64B63FDC3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BE74DA-347E-4E20-ACA7-82BE38D269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0B8D30-BDF3-4437-93BE-9AECFBB3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20" name="그림 19" descr="사람, 하늘, 정장, 의류이(가) 표시된 사진&#10;&#10;자동 생성된 설명">
            <a:extLst>
              <a:ext uri="{FF2B5EF4-FFF2-40B4-BE49-F238E27FC236}">
                <a16:creationId xmlns:a16="http://schemas.microsoft.com/office/drawing/2014/main" id="{217FC628-9118-47FA-91ED-7E2038F21D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574" y="2472147"/>
            <a:ext cx="1794152" cy="239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86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69FA81-167C-4115-81D0-D63AE57D53CC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94FCAA26-3CDB-48E9-9C47-421EE08B431A}"/>
              </a:ext>
            </a:extLst>
          </p:cNvPr>
          <p:cNvSpPr txBox="1"/>
          <p:nvPr/>
        </p:nvSpPr>
        <p:spPr>
          <a:xfrm>
            <a:off x="2858257" y="1580345"/>
            <a:ext cx="14510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BDCEE6-B87B-4606-9591-B79DA6C4CC62}"/>
              </a:ext>
            </a:extLst>
          </p:cNvPr>
          <p:cNvSpPr/>
          <p:nvPr/>
        </p:nvSpPr>
        <p:spPr>
          <a:xfrm>
            <a:off x="2071986" y="2285999"/>
            <a:ext cx="2237361" cy="330740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glow rad="63500">
              <a:schemeClr val="accent1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5">
                    <a:lumMod val="50000"/>
                  </a:schemeClr>
                </a:solidFill>
              </a:ln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F7541122-A858-4E78-AC1D-6371AF008993}"/>
              </a:ext>
            </a:extLst>
          </p:cNvPr>
          <p:cNvSpPr txBox="1"/>
          <p:nvPr/>
        </p:nvSpPr>
        <p:spPr>
          <a:xfrm>
            <a:off x="2754247" y="4805664"/>
            <a:ext cx="10200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김준우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2A5B693B-C821-447F-A707-5ACBF476C167}"/>
              </a:ext>
            </a:extLst>
          </p:cNvPr>
          <p:cNvSpPr txBox="1"/>
          <p:nvPr/>
        </p:nvSpPr>
        <p:spPr>
          <a:xfrm>
            <a:off x="2185837" y="5083103"/>
            <a:ext cx="21416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안동대학교 멀티미디어공학과</a:t>
            </a:r>
            <a:r>
              <a:rPr lang="ko-KR" altLang="en-US" sz="250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176882-4E6E-45C6-9C8D-B8BBCF12FD33}"/>
              </a:ext>
            </a:extLst>
          </p:cNvPr>
          <p:cNvSpPr/>
          <p:nvPr/>
        </p:nvSpPr>
        <p:spPr>
          <a:xfrm>
            <a:off x="5690684" y="3136849"/>
            <a:ext cx="87549" cy="8754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8B2F768-B6E5-4371-B04F-906FB23CF24B}"/>
              </a:ext>
            </a:extLst>
          </p:cNvPr>
          <p:cNvSpPr/>
          <p:nvPr/>
        </p:nvSpPr>
        <p:spPr>
          <a:xfrm>
            <a:off x="5690684" y="4140588"/>
            <a:ext cx="87549" cy="8754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8A7038-6227-4F72-BF2F-C9E28FC8DF74}"/>
              </a:ext>
            </a:extLst>
          </p:cNvPr>
          <p:cNvSpPr txBox="1"/>
          <p:nvPr/>
        </p:nvSpPr>
        <p:spPr>
          <a:xfrm>
            <a:off x="5932261" y="2926708"/>
            <a:ext cx="41002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 프로토콜 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E966FF-B618-4FE7-BD04-5BE3A46DB8AD}"/>
              </a:ext>
            </a:extLst>
          </p:cNvPr>
          <p:cNvSpPr txBox="1"/>
          <p:nvPr/>
        </p:nvSpPr>
        <p:spPr>
          <a:xfrm>
            <a:off x="5932261" y="3930447"/>
            <a:ext cx="31364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개발 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2A3AB9B7-D55B-4536-8A76-445E30735E2D}"/>
              </a:ext>
            </a:extLst>
          </p:cNvPr>
          <p:cNvSpPr txBox="1"/>
          <p:nvPr/>
        </p:nvSpPr>
        <p:spPr>
          <a:xfrm>
            <a:off x="536872" y="204520"/>
            <a:ext cx="3394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및 역할 소개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0E2D19BF-A0A1-4138-8389-896335EE6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5506180-A62D-4E71-A1F3-B8C28E542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5E9620-D197-4F4B-8C3E-F4AB3BD7D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2D4C95-CBFB-4BF9-9309-8E5C6CD5D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118FE5-77AA-47C7-906C-1E31C443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21" name="그림 20" descr="사람, 하늘, 정장, 의류이(가) 표시된 사진&#10;&#10;자동 생성된 설명">
            <a:extLst>
              <a:ext uri="{FF2B5EF4-FFF2-40B4-BE49-F238E27FC236}">
                <a16:creationId xmlns:a16="http://schemas.microsoft.com/office/drawing/2014/main" id="{EBC705CA-A941-4CDC-ADA2-D9C3CFF85E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68" y="2428218"/>
            <a:ext cx="1768996" cy="23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69FA81-167C-4115-81D0-D63AE57D53CC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94FCAA26-3CDB-48E9-9C47-421EE08B431A}"/>
              </a:ext>
            </a:extLst>
          </p:cNvPr>
          <p:cNvSpPr txBox="1"/>
          <p:nvPr/>
        </p:nvSpPr>
        <p:spPr>
          <a:xfrm>
            <a:off x="2858257" y="1590505"/>
            <a:ext cx="13581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BDCEE6-B87B-4606-9591-B79DA6C4CC62}"/>
              </a:ext>
            </a:extLst>
          </p:cNvPr>
          <p:cNvSpPr/>
          <p:nvPr/>
        </p:nvSpPr>
        <p:spPr>
          <a:xfrm>
            <a:off x="2071986" y="2285999"/>
            <a:ext cx="2237361" cy="330740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glow rad="63500">
              <a:schemeClr val="accent1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5">
                    <a:lumMod val="50000"/>
                  </a:schemeClr>
                </a:solidFill>
              </a:ln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4E6ACAE-50D2-47A3-9E08-AE17C613780D}"/>
              </a:ext>
            </a:extLst>
          </p:cNvPr>
          <p:cNvSpPr txBox="1"/>
          <p:nvPr/>
        </p:nvSpPr>
        <p:spPr>
          <a:xfrm>
            <a:off x="2754247" y="4805664"/>
            <a:ext cx="10200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곽연호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817C0ED4-55C5-4D57-971E-4374432C7031}"/>
              </a:ext>
            </a:extLst>
          </p:cNvPr>
          <p:cNvSpPr txBox="1"/>
          <p:nvPr/>
        </p:nvSpPr>
        <p:spPr>
          <a:xfrm>
            <a:off x="2185837" y="5083103"/>
            <a:ext cx="21416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안동대학교 멀티미디어공학과</a:t>
            </a:r>
            <a:r>
              <a:rPr lang="ko-KR" altLang="en-US" sz="250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577F7F6-C9B3-4D47-8C7F-8D648AD652A1}"/>
              </a:ext>
            </a:extLst>
          </p:cNvPr>
          <p:cNvSpPr/>
          <p:nvPr/>
        </p:nvSpPr>
        <p:spPr>
          <a:xfrm>
            <a:off x="5690684" y="3136849"/>
            <a:ext cx="87549" cy="8754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8B18E69-DD94-4ED9-AAB7-8F1F6AD9F7DE}"/>
              </a:ext>
            </a:extLst>
          </p:cNvPr>
          <p:cNvSpPr/>
          <p:nvPr/>
        </p:nvSpPr>
        <p:spPr>
          <a:xfrm>
            <a:off x="5690684" y="4140588"/>
            <a:ext cx="87549" cy="8754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39B08F-4B14-46DE-BE60-7DC7E281BB2F}"/>
              </a:ext>
            </a:extLst>
          </p:cNvPr>
          <p:cNvSpPr txBox="1"/>
          <p:nvPr/>
        </p:nvSpPr>
        <p:spPr>
          <a:xfrm>
            <a:off x="5932261" y="2926708"/>
            <a:ext cx="41002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MES </a:t>
            </a:r>
            <a:r>
              <a: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BDB3A-2566-4D4F-8F11-D6FA9D4A27AF}"/>
              </a:ext>
            </a:extLst>
          </p:cNvPr>
          <p:cNvSpPr txBox="1"/>
          <p:nvPr/>
        </p:nvSpPr>
        <p:spPr>
          <a:xfrm>
            <a:off x="5932261" y="3930447"/>
            <a:ext cx="3766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MES UI </a:t>
            </a:r>
            <a:r>
              <a: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 </a:t>
            </a:r>
          </a:p>
          <a:p>
            <a:r>
              <a: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5DBB9F11-214D-43CD-B2ED-DE7505FBAD4A}"/>
              </a:ext>
            </a:extLst>
          </p:cNvPr>
          <p:cNvSpPr txBox="1"/>
          <p:nvPr/>
        </p:nvSpPr>
        <p:spPr>
          <a:xfrm>
            <a:off x="536872" y="204520"/>
            <a:ext cx="3394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및 역할 소개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8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C4931B31-B922-4FFC-9CEF-5C22C8B51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E3FCE7-81B0-4AF1-AB27-DB944A473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7BC7E6C-4D3B-4073-934A-FD424199F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73A3ECD-3455-42DC-A867-9BC75CFD05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9DC9D-A11F-4438-8188-BEFB533C5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23" name="그림 22" descr="사람, 정장, 하늘, 의류이(가) 표시된 사진&#10;&#10;자동 생성된 설명">
            <a:extLst>
              <a:ext uri="{FF2B5EF4-FFF2-40B4-BE49-F238E27FC236}">
                <a16:creationId xmlns:a16="http://schemas.microsoft.com/office/drawing/2014/main" id="{A3280003-B96A-46E8-A93A-5132E88CC7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626" y="2457373"/>
            <a:ext cx="1790080" cy="23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21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69FA81-167C-4115-81D0-D63AE57D53CC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94FCAA26-3CDB-48E9-9C47-421EE08B431A}"/>
              </a:ext>
            </a:extLst>
          </p:cNvPr>
          <p:cNvSpPr txBox="1"/>
          <p:nvPr/>
        </p:nvSpPr>
        <p:spPr>
          <a:xfrm>
            <a:off x="2858257" y="1580345"/>
            <a:ext cx="1276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BDCEE6-B87B-4606-9591-B79DA6C4CC62}"/>
              </a:ext>
            </a:extLst>
          </p:cNvPr>
          <p:cNvSpPr/>
          <p:nvPr/>
        </p:nvSpPr>
        <p:spPr>
          <a:xfrm>
            <a:off x="2071986" y="2285999"/>
            <a:ext cx="2237361" cy="330740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glow rad="63500">
              <a:schemeClr val="accent1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5">
                    <a:lumMod val="50000"/>
                  </a:schemeClr>
                </a:solidFill>
              </a:ln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BD95FB78-7B51-4D11-B292-00263BA0A28A}"/>
              </a:ext>
            </a:extLst>
          </p:cNvPr>
          <p:cNvSpPr txBox="1"/>
          <p:nvPr/>
        </p:nvSpPr>
        <p:spPr>
          <a:xfrm>
            <a:off x="2754247" y="4805664"/>
            <a:ext cx="10200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이동진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44DE1B9F-9FCB-4E68-B2A8-E334AD08ABE4}"/>
              </a:ext>
            </a:extLst>
          </p:cNvPr>
          <p:cNvSpPr txBox="1"/>
          <p:nvPr/>
        </p:nvSpPr>
        <p:spPr>
          <a:xfrm>
            <a:off x="2185837" y="5083103"/>
            <a:ext cx="21416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안동대학교 멀티미디어공학과</a:t>
            </a:r>
            <a:r>
              <a:rPr lang="ko-KR" altLang="en-US" sz="25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A581377-6B65-477A-A346-E93DBE96AC1A}"/>
              </a:ext>
            </a:extLst>
          </p:cNvPr>
          <p:cNvSpPr/>
          <p:nvPr/>
        </p:nvSpPr>
        <p:spPr>
          <a:xfrm>
            <a:off x="5690684" y="3136849"/>
            <a:ext cx="87549" cy="8754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E3A15E0-3C51-4300-9F6F-872242931F6B}"/>
              </a:ext>
            </a:extLst>
          </p:cNvPr>
          <p:cNvSpPr/>
          <p:nvPr/>
        </p:nvSpPr>
        <p:spPr>
          <a:xfrm>
            <a:off x="5690684" y="4140588"/>
            <a:ext cx="87549" cy="8754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AC29F9-8594-4F6E-85B0-6D82448F03FE}"/>
              </a:ext>
            </a:extLst>
          </p:cNvPr>
          <p:cNvSpPr txBox="1"/>
          <p:nvPr/>
        </p:nvSpPr>
        <p:spPr>
          <a:xfrm>
            <a:off x="5932261" y="2926708"/>
            <a:ext cx="41002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하드웨어 설계 및 회로 구성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8BBC2C-56AF-4574-B432-7E33665E8AD4}"/>
              </a:ext>
            </a:extLst>
          </p:cNvPr>
          <p:cNvSpPr txBox="1"/>
          <p:nvPr/>
        </p:nvSpPr>
        <p:spPr>
          <a:xfrm>
            <a:off x="5932261" y="3930447"/>
            <a:ext cx="25308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MES UI </a:t>
            </a:r>
            <a:r>
              <a: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 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64686104-8095-4F9D-959D-7601E73BBE6E}"/>
              </a:ext>
            </a:extLst>
          </p:cNvPr>
          <p:cNvSpPr txBox="1"/>
          <p:nvPr/>
        </p:nvSpPr>
        <p:spPr>
          <a:xfrm>
            <a:off x="536872" y="204520"/>
            <a:ext cx="3394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및 역할 소개</a:t>
            </a: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8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46CE4CB9-0C8F-42EB-A83A-DD1BDFB2B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9F3F3EC-7E16-4425-A83C-C39F9CC93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5929558-6B85-48DD-AD83-B8F7C5AB6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594FF90-CC19-4DA7-A06F-ED486B89FB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E75C4CA-D688-43B2-963B-B37CDAD6E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2" name="그림 21" descr="사람, 넥타이, 정장, 의류이(가) 표시된 사진&#10;&#10;자동 생성된 설명">
            <a:extLst>
              <a:ext uri="{FF2B5EF4-FFF2-40B4-BE49-F238E27FC236}">
                <a16:creationId xmlns:a16="http://schemas.microsoft.com/office/drawing/2014/main" id="{93E2E5B7-ACBD-430F-901A-658B5691AB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18" y="2437779"/>
            <a:ext cx="1762296" cy="23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6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5">
            <a:extLst>
              <a:ext uri="{FF2B5EF4-FFF2-40B4-BE49-F238E27FC236}">
                <a16:creationId xmlns:a16="http://schemas.microsoft.com/office/drawing/2014/main" id="{84DA450A-8E72-4D72-AD64-30CD9E0909CB}"/>
              </a:ext>
            </a:extLst>
          </p:cNvPr>
          <p:cNvSpPr txBox="1"/>
          <p:nvPr/>
        </p:nvSpPr>
        <p:spPr>
          <a:xfrm>
            <a:off x="1040200" y="1795076"/>
            <a:ext cx="345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I.  </a:t>
            </a:r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lang="en-US" altLang="ko-KR" sz="3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57CE07D-7662-41B4-A594-38C71E6D5332}"/>
              </a:ext>
            </a:extLst>
          </p:cNvPr>
          <p:cNvSpPr/>
          <p:nvPr/>
        </p:nvSpPr>
        <p:spPr>
          <a:xfrm>
            <a:off x="1040200" y="4128441"/>
            <a:ext cx="10111600" cy="528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7F344F5-34AC-415F-923B-070E3D8E0D59}"/>
              </a:ext>
            </a:extLst>
          </p:cNvPr>
          <p:cNvSpPr/>
          <p:nvPr/>
        </p:nvSpPr>
        <p:spPr>
          <a:xfrm>
            <a:off x="2218471" y="4074096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9B205-438C-4E57-A7C6-22E3F24021CA}"/>
              </a:ext>
            </a:extLst>
          </p:cNvPr>
          <p:cNvSpPr/>
          <p:nvPr/>
        </p:nvSpPr>
        <p:spPr>
          <a:xfrm>
            <a:off x="4744343" y="4074806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719DED-18CA-4EC2-8FE1-6B662265FC23}"/>
              </a:ext>
            </a:extLst>
          </p:cNvPr>
          <p:cNvSpPr/>
          <p:nvPr/>
        </p:nvSpPr>
        <p:spPr>
          <a:xfrm>
            <a:off x="9810633" y="4070920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6F0291-6F96-4B2E-9BE2-C3179F4CD565}"/>
              </a:ext>
            </a:extLst>
          </p:cNvPr>
          <p:cNvSpPr/>
          <p:nvPr/>
        </p:nvSpPr>
        <p:spPr>
          <a:xfrm>
            <a:off x="7277358" y="4074096"/>
            <a:ext cx="160775" cy="160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4A667F73-FBCD-4F0F-A7E6-CC76CFE55B5C}"/>
              </a:ext>
            </a:extLst>
          </p:cNvPr>
          <p:cNvSpPr txBox="1"/>
          <p:nvPr/>
        </p:nvSpPr>
        <p:spPr>
          <a:xfrm>
            <a:off x="3876712" y="4480472"/>
            <a:ext cx="2483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II. 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기술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6C261BAB-88E8-4778-AB74-5CD336CB3BA4}"/>
              </a:ext>
            </a:extLst>
          </p:cNvPr>
          <p:cNvSpPr txBox="1"/>
          <p:nvPr/>
        </p:nvSpPr>
        <p:spPr>
          <a:xfrm>
            <a:off x="6207294" y="3448084"/>
            <a:ext cx="2300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III. 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결과물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C1220FE0-7E74-4844-AE5F-046355E83ACA}"/>
              </a:ext>
            </a:extLst>
          </p:cNvPr>
          <p:cNvSpPr txBox="1"/>
          <p:nvPr/>
        </p:nvSpPr>
        <p:spPr>
          <a:xfrm>
            <a:off x="8740569" y="4480472"/>
            <a:ext cx="2300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IV. 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결론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DA4FDE-73A0-409A-822B-9EA7855FFC0E}"/>
              </a:ext>
            </a:extLst>
          </p:cNvPr>
          <p:cNvSpPr/>
          <p:nvPr/>
        </p:nvSpPr>
        <p:spPr>
          <a:xfrm>
            <a:off x="0" y="0"/>
            <a:ext cx="12192000" cy="963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592991F-5CC9-4B38-BC0A-65B5BDDECEB7}"/>
              </a:ext>
            </a:extLst>
          </p:cNvPr>
          <p:cNvSpPr/>
          <p:nvPr/>
        </p:nvSpPr>
        <p:spPr>
          <a:xfrm>
            <a:off x="1575884" y="2719803"/>
            <a:ext cx="87549" cy="8754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281C13-12BC-4C92-A102-8D334C88D1B1}"/>
              </a:ext>
            </a:extLst>
          </p:cNvPr>
          <p:cNvSpPr txBox="1"/>
          <p:nvPr/>
        </p:nvSpPr>
        <p:spPr>
          <a:xfrm>
            <a:off x="1812837" y="2586606"/>
            <a:ext cx="207360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7E7591-4184-4F39-B3D7-3320D9B5FD5D}"/>
              </a:ext>
            </a:extLst>
          </p:cNvPr>
          <p:cNvSpPr txBox="1"/>
          <p:nvPr/>
        </p:nvSpPr>
        <p:spPr>
          <a:xfrm>
            <a:off x="1803108" y="3061977"/>
            <a:ext cx="2073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4DC0BB-6AD8-4C37-85EB-E579E4A0C941}"/>
              </a:ext>
            </a:extLst>
          </p:cNvPr>
          <p:cNvSpPr txBox="1"/>
          <p:nvPr/>
        </p:nvSpPr>
        <p:spPr>
          <a:xfrm>
            <a:off x="1803108" y="3624901"/>
            <a:ext cx="207360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목표 및 일정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D155F92-CBF5-40C1-BD7D-6B4919EB6C6D}"/>
              </a:ext>
            </a:extLst>
          </p:cNvPr>
          <p:cNvSpPr/>
          <p:nvPr/>
        </p:nvSpPr>
        <p:spPr>
          <a:xfrm>
            <a:off x="1575884" y="3758098"/>
            <a:ext cx="87549" cy="8754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19E9F7A-7A87-40B7-BBBC-38B935FF2D58}"/>
              </a:ext>
            </a:extLst>
          </p:cNvPr>
          <p:cNvSpPr/>
          <p:nvPr/>
        </p:nvSpPr>
        <p:spPr>
          <a:xfrm rot="5400000">
            <a:off x="1563842" y="3192950"/>
            <a:ext cx="160270" cy="13816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C:\Users\Moon\Downloads\시그니쳐(좌우조합형)_1.jpg">
            <a:extLst>
              <a:ext uri="{FF2B5EF4-FFF2-40B4-BE49-F238E27FC236}">
                <a16:creationId xmlns:a16="http://schemas.microsoft.com/office/drawing/2014/main" id="{54E55220-AFCE-4B26-B236-145B6568E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93" y="6540571"/>
            <a:ext cx="1144382" cy="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7C6586-654B-4ED4-BEA1-156AE3465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51" y="6480732"/>
            <a:ext cx="1485342" cy="3578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5BA0135-0C67-42BD-A6D4-DC5D7825C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14" y="6409050"/>
            <a:ext cx="1634857" cy="44895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979AE8C-017D-499F-839D-EFB5B1B4B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64" y="-27159"/>
            <a:ext cx="1937412" cy="109237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B40220-55C4-415F-9464-1301CD4D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651-EF85-4C57-8273-AFC568D1CAC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238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1023</Words>
  <Application>Microsoft Office PowerPoint</Application>
  <PresentationFormat>와이드스크린</PresentationFormat>
  <Paragraphs>338</Paragraphs>
  <Slides>42</Slides>
  <Notes>37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나눔바른고딕 Light</vt:lpstr>
      <vt:lpstr>Arial</vt:lpstr>
      <vt:lpstr>맑은 고딕</vt:lpstr>
      <vt:lpstr>나눔스퀘어_ac Bold</vt:lpstr>
      <vt:lpstr>나눔스퀘어라운드 Regular</vt:lpstr>
      <vt:lpstr>나눔스퀘어 ExtraBold</vt:lpstr>
      <vt:lpstr>나눔스퀘어_ac ExtraBold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이동진</cp:lastModifiedBy>
  <cp:revision>88</cp:revision>
  <dcterms:created xsi:type="dcterms:W3CDTF">2021-10-02T00:28:23Z</dcterms:created>
  <dcterms:modified xsi:type="dcterms:W3CDTF">2021-10-22T10:33:22Z</dcterms:modified>
</cp:coreProperties>
</file>